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41" r:id="rId3"/>
    <p:sldId id="382" r:id="rId4"/>
    <p:sldId id="363" r:id="rId5"/>
    <p:sldId id="369" r:id="rId6"/>
    <p:sldId id="380" r:id="rId7"/>
    <p:sldId id="300" r:id="rId8"/>
    <p:sldId id="364" r:id="rId9"/>
    <p:sldId id="362" r:id="rId10"/>
    <p:sldId id="373" r:id="rId11"/>
    <p:sldId id="359" r:id="rId12"/>
    <p:sldId id="370" r:id="rId13"/>
    <p:sldId id="374" r:id="rId14"/>
    <p:sldId id="375" r:id="rId15"/>
    <p:sldId id="367" r:id="rId16"/>
    <p:sldId id="376" r:id="rId17"/>
    <p:sldId id="368" r:id="rId18"/>
    <p:sldId id="377" r:id="rId19"/>
    <p:sldId id="379" r:id="rId20"/>
    <p:sldId id="381" r:id="rId21"/>
    <p:sldId id="338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170" autoAdjust="0"/>
    <p:restoredTop sz="95885" autoAdjust="0"/>
  </p:normalViewPr>
  <p:slideViewPr>
    <p:cSldViewPr>
      <p:cViewPr varScale="1">
        <p:scale>
          <a:sx n="78" d="100"/>
          <a:sy n="78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381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A272E7-C272-4FA9-B152-64EF7B6009D0}" type="doc">
      <dgm:prSet loTypeId="urn:microsoft.com/office/officeart/2005/8/layout/hierarchy2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EAD949E5-731C-41C0-A998-3DC87BAD6851}">
      <dgm:prSet phldrT="[Текст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Виды аккредитации специалистов</a:t>
          </a:r>
        </a:p>
      </dgm:t>
    </dgm:pt>
    <dgm:pt modelId="{C69C20B3-B963-44F5-99A6-679A5E17264C}" type="parTrans" cxnId="{ADD1B0BF-B87F-4E17-9DA1-34F660B7CB3D}">
      <dgm:prSet/>
      <dgm:spPr/>
      <dgm:t>
        <a:bodyPr/>
        <a:lstStyle/>
        <a:p>
          <a:endParaRPr lang="ru-RU"/>
        </a:p>
      </dgm:t>
    </dgm:pt>
    <dgm:pt modelId="{1624F7C5-D141-4955-80C1-DD1A63DE6453}" type="sibTrans" cxnId="{ADD1B0BF-B87F-4E17-9DA1-34F660B7CB3D}">
      <dgm:prSet/>
      <dgm:spPr/>
      <dgm:t>
        <a:bodyPr/>
        <a:lstStyle/>
        <a:p>
          <a:endParaRPr lang="ru-RU"/>
        </a:p>
      </dgm:t>
    </dgm:pt>
    <dgm:pt modelId="{AC647127-250E-4FD2-9422-1014CABDDCC5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 аккредитация</a:t>
          </a:r>
        </a:p>
        <a:p>
          <a:r>
            <a:rPr lang="ru-RU" sz="1800" dirty="0">
              <a:solidFill>
                <a:schemeClr val="tx1"/>
              </a:solidFill>
              <a:effectLst/>
            </a:rPr>
            <a:t>(лица, выполнившие учебный план по основной образовательной программе) </a:t>
          </a:r>
        </a:p>
      </dgm:t>
    </dgm:pt>
    <dgm:pt modelId="{DF2EDEE9-8C90-4006-AD1C-5648B621C02E}" type="parTrans" cxnId="{D486D000-7AF7-4E31-8D8D-9C21533EF759}">
      <dgm:prSet/>
      <dgm:spPr/>
      <dgm:t>
        <a:bodyPr/>
        <a:lstStyle/>
        <a:p>
          <a:endParaRPr lang="ru-RU"/>
        </a:p>
      </dgm:t>
    </dgm:pt>
    <dgm:pt modelId="{49199118-783E-4739-9F68-F73BE7CC669F}" type="sibTrans" cxnId="{D486D000-7AF7-4E31-8D8D-9C21533EF759}">
      <dgm:prSet/>
      <dgm:spPr/>
      <dgm:t>
        <a:bodyPr/>
        <a:lstStyle/>
        <a:p>
          <a:endParaRPr lang="ru-RU"/>
        </a:p>
      </dgm:t>
    </dgm:pt>
    <dgm:pt modelId="{C3A29E94-7BA1-4048-B835-19E3C54811FC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специализированная  аккредитация</a:t>
          </a:r>
        </a:p>
        <a:p>
          <a:r>
            <a:rPr lang="ru-RU" sz="1800" dirty="0">
              <a:solidFill>
                <a:schemeClr val="tx1"/>
              </a:solidFill>
              <a:effectLst/>
            </a:rPr>
            <a:t>(лица, завершившие освоение программы профессиональной переподготовки) </a:t>
          </a:r>
        </a:p>
      </dgm:t>
    </dgm:pt>
    <dgm:pt modelId="{4544CA7E-4FC9-4DA2-AFDB-607741DFC398}" type="parTrans" cxnId="{89A7E012-EE66-48A5-9D20-B6F8D3001D35}">
      <dgm:prSet/>
      <dgm:spPr/>
      <dgm:t>
        <a:bodyPr/>
        <a:lstStyle/>
        <a:p>
          <a:endParaRPr lang="ru-RU"/>
        </a:p>
      </dgm:t>
    </dgm:pt>
    <dgm:pt modelId="{9CCB241D-9853-405B-9B62-42BB629B4098}" type="sibTrans" cxnId="{89A7E012-EE66-48A5-9D20-B6F8D3001D35}">
      <dgm:prSet/>
      <dgm:spPr/>
      <dgm:t>
        <a:bodyPr/>
        <a:lstStyle/>
        <a:p>
          <a:endParaRPr lang="ru-RU"/>
        </a:p>
      </dgm:t>
    </dgm:pt>
    <dgm:pt modelId="{E471F4CC-1122-4726-AD28-D27AB5811202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Периодическая аккредитация </a:t>
          </a:r>
          <a:endParaRPr lang="ru-RU" sz="2000" dirty="0">
            <a:solidFill>
              <a:schemeClr val="tx1"/>
            </a:solidFill>
          </a:endParaRPr>
        </a:p>
      </dgm:t>
    </dgm:pt>
    <dgm:pt modelId="{51267B08-7247-40C7-A08F-437FCFF5E2A3}" type="parTrans" cxnId="{81B9C8DE-82B8-476E-9F81-907A761033D8}">
      <dgm:prSet/>
      <dgm:spPr/>
      <dgm:t>
        <a:bodyPr/>
        <a:lstStyle/>
        <a:p>
          <a:endParaRPr lang="ru-RU"/>
        </a:p>
      </dgm:t>
    </dgm:pt>
    <dgm:pt modelId="{32DBB804-EE9D-4CE5-B80A-FD046D94D854}" type="sibTrans" cxnId="{81B9C8DE-82B8-476E-9F81-907A761033D8}">
      <dgm:prSet/>
      <dgm:spPr/>
      <dgm:t>
        <a:bodyPr/>
        <a:lstStyle/>
        <a:p>
          <a:endParaRPr lang="ru-RU"/>
        </a:p>
      </dgm:t>
    </dgm:pt>
    <dgm:pt modelId="{5D5CC5EC-BA00-4FA0-8595-05BE750F820E}" type="pres">
      <dgm:prSet presAssocID="{50A272E7-C272-4FA9-B152-64EF7B6009D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379D4B-085E-4743-9B64-360CA3745E8C}" type="pres">
      <dgm:prSet presAssocID="{EAD949E5-731C-41C0-A998-3DC87BAD6851}" presName="root1" presStyleCnt="0"/>
      <dgm:spPr/>
    </dgm:pt>
    <dgm:pt modelId="{606B3156-5821-40C9-8CCF-E83F38943E2D}" type="pres">
      <dgm:prSet presAssocID="{EAD949E5-731C-41C0-A998-3DC87BAD685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878546-5A12-428D-9492-93E65BBCCFF6}" type="pres">
      <dgm:prSet presAssocID="{EAD949E5-731C-41C0-A998-3DC87BAD6851}" presName="level2hierChild" presStyleCnt="0"/>
      <dgm:spPr/>
    </dgm:pt>
    <dgm:pt modelId="{B4E4B37E-C3DA-4D49-9053-50A03D645CD2}" type="pres">
      <dgm:prSet presAssocID="{DF2EDEE9-8C90-4006-AD1C-5648B621C02E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79E495CE-07C6-4B90-B6DF-0FF73227A98E}" type="pres">
      <dgm:prSet presAssocID="{DF2EDEE9-8C90-4006-AD1C-5648B621C02E}" presName="connTx" presStyleLbl="parChTrans1D2" presStyleIdx="0" presStyleCnt="3"/>
      <dgm:spPr/>
      <dgm:t>
        <a:bodyPr/>
        <a:lstStyle/>
        <a:p>
          <a:endParaRPr lang="ru-RU"/>
        </a:p>
      </dgm:t>
    </dgm:pt>
    <dgm:pt modelId="{985EC81E-13AB-4584-8C60-43A70AC48630}" type="pres">
      <dgm:prSet presAssocID="{AC647127-250E-4FD2-9422-1014CABDDCC5}" presName="root2" presStyleCnt="0"/>
      <dgm:spPr/>
    </dgm:pt>
    <dgm:pt modelId="{6C30A766-1FD0-4A75-A3B6-5C331D39AB1C}" type="pres">
      <dgm:prSet presAssocID="{AC647127-250E-4FD2-9422-1014CABDDCC5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C09A40-78FA-472A-82D1-7305E5B31E08}" type="pres">
      <dgm:prSet presAssocID="{AC647127-250E-4FD2-9422-1014CABDDCC5}" presName="level3hierChild" presStyleCnt="0"/>
      <dgm:spPr/>
    </dgm:pt>
    <dgm:pt modelId="{1578E1F1-F97A-4EE5-954C-B22F82CE11B6}" type="pres">
      <dgm:prSet presAssocID="{4544CA7E-4FC9-4DA2-AFDB-607741DFC398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10BB2B60-FE16-4BF5-8E41-80CB3955A400}" type="pres">
      <dgm:prSet presAssocID="{4544CA7E-4FC9-4DA2-AFDB-607741DFC398}" presName="connTx" presStyleLbl="parChTrans1D2" presStyleIdx="1" presStyleCnt="3"/>
      <dgm:spPr/>
      <dgm:t>
        <a:bodyPr/>
        <a:lstStyle/>
        <a:p>
          <a:endParaRPr lang="ru-RU"/>
        </a:p>
      </dgm:t>
    </dgm:pt>
    <dgm:pt modelId="{1C987E7B-CA79-467A-9897-1649132EE9A8}" type="pres">
      <dgm:prSet presAssocID="{C3A29E94-7BA1-4048-B835-19E3C54811FC}" presName="root2" presStyleCnt="0"/>
      <dgm:spPr/>
    </dgm:pt>
    <dgm:pt modelId="{95C9D32C-F657-464B-ADC9-299F0CE465F2}" type="pres">
      <dgm:prSet presAssocID="{C3A29E94-7BA1-4048-B835-19E3C54811F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B4802E-2E64-48DE-B7C0-48222D72AA73}" type="pres">
      <dgm:prSet presAssocID="{C3A29E94-7BA1-4048-B835-19E3C54811FC}" presName="level3hierChild" presStyleCnt="0"/>
      <dgm:spPr/>
    </dgm:pt>
    <dgm:pt modelId="{7806E356-D200-4413-83C6-A5ACFC81C7C5}" type="pres">
      <dgm:prSet presAssocID="{51267B08-7247-40C7-A08F-437FCFF5E2A3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508A0638-446D-4387-95D3-E19A636CBABE}" type="pres">
      <dgm:prSet presAssocID="{51267B08-7247-40C7-A08F-437FCFF5E2A3}" presName="connTx" presStyleLbl="parChTrans1D2" presStyleIdx="2" presStyleCnt="3"/>
      <dgm:spPr/>
      <dgm:t>
        <a:bodyPr/>
        <a:lstStyle/>
        <a:p>
          <a:endParaRPr lang="ru-RU"/>
        </a:p>
      </dgm:t>
    </dgm:pt>
    <dgm:pt modelId="{3FA25CC2-F863-48F5-8CF3-6DD93A0BD47F}" type="pres">
      <dgm:prSet presAssocID="{E471F4CC-1122-4726-AD28-D27AB5811202}" presName="root2" presStyleCnt="0"/>
      <dgm:spPr/>
    </dgm:pt>
    <dgm:pt modelId="{AD201EF4-6FF8-42EA-B4C8-641605C1CD7E}" type="pres">
      <dgm:prSet presAssocID="{E471F4CC-1122-4726-AD28-D27AB581120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52A537-F1F5-4229-B76F-6D59DB77B3DA}" type="pres">
      <dgm:prSet presAssocID="{E471F4CC-1122-4726-AD28-D27AB5811202}" presName="level3hierChild" presStyleCnt="0"/>
      <dgm:spPr/>
    </dgm:pt>
  </dgm:ptLst>
  <dgm:cxnLst>
    <dgm:cxn modelId="{B4C41B0B-DB3D-44B2-B07B-D1C70125EEF5}" type="presOf" srcId="{51267B08-7247-40C7-A08F-437FCFF5E2A3}" destId="{7806E356-D200-4413-83C6-A5ACFC81C7C5}" srcOrd="0" destOrd="0" presId="urn:microsoft.com/office/officeart/2005/8/layout/hierarchy2"/>
    <dgm:cxn modelId="{8D6CC6B7-6C46-4F90-87B6-789A6E33D29D}" type="presOf" srcId="{C3A29E94-7BA1-4048-B835-19E3C54811FC}" destId="{95C9D32C-F657-464B-ADC9-299F0CE465F2}" srcOrd="0" destOrd="0" presId="urn:microsoft.com/office/officeart/2005/8/layout/hierarchy2"/>
    <dgm:cxn modelId="{17F4B5A4-094C-4016-A74F-A60ED70398BE}" type="presOf" srcId="{4544CA7E-4FC9-4DA2-AFDB-607741DFC398}" destId="{10BB2B60-FE16-4BF5-8E41-80CB3955A400}" srcOrd="1" destOrd="0" presId="urn:microsoft.com/office/officeart/2005/8/layout/hierarchy2"/>
    <dgm:cxn modelId="{FBFBD36D-68A7-44C6-A4C1-F463B19EEC3E}" type="presOf" srcId="{EAD949E5-731C-41C0-A998-3DC87BAD6851}" destId="{606B3156-5821-40C9-8CCF-E83F38943E2D}" srcOrd="0" destOrd="0" presId="urn:microsoft.com/office/officeart/2005/8/layout/hierarchy2"/>
    <dgm:cxn modelId="{D486D000-7AF7-4E31-8D8D-9C21533EF759}" srcId="{EAD949E5-731C-41C0-A998-3DC87BAD6851}" destId="{AC647127-250E-4FD2-9422-1014CABDDCC5}" srcOrd="0" destOrd="0" parTransId="{DF2EDEE9-8C90-4006-AD1C-5648B621C02E}" sibTransId="{49199118-783E-4739-9F68-F73BE7CC669F}"/>
    <dgm:cxn modelId="{7DF338AD-D121-4BE5-AA77-605838BF4674}" type="presOf" srcId="{DF2EDEE9-8C90-4006-AD1C-5648B621C02E}" destId="{B4E4B37E-C3DA-4D49-9053-50A03D645CD2}" srcOrd="0" destOrd="0" presId="urn:microsoft.com/office/officeart/2005/8/layout/hierarchy2"/>
    <dgm:cxn modelId="{1782DED9-E643-48DB-84FC-C9C0389ABF31}" type="presOf" srcId="{51267B08-7247-40C7-A08F-437FCFF5E2A3}" destId="{508A0638-446D-4387-95D3-E19A636CBABE}" srcOrd="1" destOrd="0" presId="urn:microsoft.com/office/officeart/2005/8/layout/hierarchy2"/>
    <dgm:cxn modelId="{308094BC-BD23-48CB-BF42-2675222C3DB3}" type="presOf" srcId="{50A272E7-C272-4FA9-B152-64EF7B6009D0}" destId="{5D5CC5EC-BA00-4FA0-8595-05BE750F820E}" srcOrd="0" destOrd="0" presId="urn:microsoft.com/office/officeart/2005/8/layout/hierarchy2"/>
    <dgm:cxn modelId="{81B9C8DE-82B8-476E-9F81-907A761033D8}" srcId="{EAD949E5-731C-41C0-A998-3DC87BAD6851}" destId="{E471F4CC-1122-4726-AD28-D27AB5811202}" srcOrd="2" destOrd="0" parTransId="{51267B08-7247-40C7-A08F-437FCFF5E2A3}" sibTransId="{32DBB804-EE9D-4CE5-B80A-FD046D94D854}"/>
    <dgm:cxn modelId="{44237776-C6B9-4FBA-9BF2-320B1EACFA1D}" type="presOf" srcId="{E471F4CC-1122-4726-AD28-D27AB5811202}" destId="{AD201EF4-6FF8-42EA-B4C8-641605C1CD7E}" srcOrd="0" destOrd="0" presId="urn:microsoft.com/office/officeart/2005/8/layout/hierarchy2"/>
    <dgm:cxn modelId="{974049F6-610B-428E-8EE7-B0AF3E2380E0}" type="presOf" srcId="{AC647127-250E-4FD2-9422-1014CABDDCC5}" destId="{6C30A766-1FD0-4A75-A3B6-5C331D39AB1C}" srcOrd="0" destOrd="0" presId="urn:microsoft.com/office/officeart/2005/8/layout/hierarchy2"/>
    <dgm:cxn modelId="{ADD1B0BF-B87F-4E17-9DA1-34F660B7CB3D}" srcId="{50A272E7-C272-4FA9-B152-64EF7B6009D0}" destId="{EAD949E5-731C-41C0-A998-3DC87BAD6851}" srcOrd="0" destOrd="0" parTransId="{C69C20B3-B963-44F5-99A6-679A5E17264C}" sibTransId="{1624F7C5-D141-4955-80C1-DD1A63DE6453}"/>
    <dgm:cxn modelId="{89A7E012-EE66-48A5-9D20-B6F8D3001D35}" srcId="{EAD949E5-731C-41C0-A998-3DC87BAD6851}" destId="{C3A29E94-7BA1-4048-B835-19E3C54811FC}" srcOrd="1" destOrd="0" parTransId="{4544CA7E-4FC9-4DA2-AFDB-607741DFC398}" sibTransId="{9CCB241D-9853-405B-9B62-42BB629B4098}"/>
    <dgm:cxn modelId="{B959AF4F-3E94-41B8-AE9F-0A0A65F9CC47}" type="presOf" srcId="{4544CA7E-4FC9-4DA2-AFDB-607741DFC398}" destId="{1578E1F1-F97A-4EE5-954C-B22F82CE11B6}" srcOrd="0" destOrd="0" presId="urn:microsoft.com/office/officeart/2005/8/layout/hierarchy2"/>
    <dgm:cxn modelId="{2716B5F0-D072-4CFF-B0A1-4A8983B35EF0}" type="presOf" srcId="{DF2EDEE9-8C90-4006-AD1C-5648B621C02E}" destId="{79E495CE-07C6-4B90-B6DF-0FF73227A98E}" srcOrd="1" destOrd="0" presId="urn:microsoft.com/office/officeart/2005/8/layout/hierarchy2"/>
    <dgm:cxn modelId="{2A52640F-9203-4BFF-B764-86317EC19BE8}" type="presParOf" srcId="{5D5CC5EC-BA00-4FA0-8595-05BE750F820E}" destId="{E3379D4B-085E-4743-9B64-360CA3745E8C}" srcOrd="0" destOrd="0" presId="urn:microsoft.com/office/officeart/2005/8/layout/hierarchy2"/>
    <dgm:cxn modelId="{89734BB2-044E-4B00-A011-9C4D8739F7C1}" type="presParOf" srcId="{E3379D4B-085E-4743-9B64-360CA3745E8C}" destId="{606B3156-5821-40C9-8CCF-E83F38943E2D}" srcOrd="0" destOrd="0" presId="urn:microsoft.com/office/officeart/2005/8/layout/hierarchy2"/>
    <dgm:cxn modelId="{FEE5FAC4-FB2E-418B-875C-A5F550BF7461}" type="presParOf" srcId="{E3379D4B-085E-4743-9B64-360CA3745E8C}" destId="{84878546-5A12-428D-9492-93E65BBCCFF6}" srcOrd="1" destOrd="0" presId="urn:microsoft.com/office/officeart/2005/8/layout/hierarchy2"/>
    <dgm:cxn modelId="{F03C25BB-B054-435A-B594-E8D0F6D85A20}" type="presParOf" srcId="{84878546-5A12-428D-9492-93E65BBCCFF6}" destId="{B4E4B37E-C3DA-4D49-9053-50A03D645CD2}" srcOrd="0" destOrd="0" presId="urn:microsoft.com/office/officeart/2005/8/layout/hierarchy2"/>
    <dgm:cxn modelId="{5EE455A6-9DAE-4ACE-88D9-4D8E826913F6}" type="presParOf" srcId="{B4E4B37E-C3DA-4D49-9053-50A03D645CD2}" destId="{79E495CE-07C6-4B90-B6DF-0FF73227A98E}" srcOrd="0" destOrd="0" presId="urn:microsoft.com/office/officeart/2005/8/layout/hierarchy2"/>
    <dgm:cxn modelId="{7A564414-4CCF-4BEF-8371-7260561A4B63}" type="presParOf" srcId="{84878546-5A12-428D-9492-93E65BBCCFF6}" destId="{985EC81E-13AB-4584-8C60-43A70AC48630}" srcOrd="1" destOrd="0" presId="urn:microsoft.com/office/officeart/2005/8/layout/hierarchy2"/>
    <dgm:cxn modelId="{4F009AC8-2B1A-4016-B7DB-1ED55DF3FB78}" type="presParOf" srcId="{985EC81E-13AB-4584-8C60-43A70AC48630}" destId="{6C30A766-1FD0-4A75-A3B6-5C331D39AB1C}" srcOrd="0" destOrd="0" presId="urn:microsoft.com/office/officeart/2005/8/layout/hierarchy2"/>
    <dgm:cxn modelId="{8C3F8136-BFB9-401D-9032-4A8B777F8C4E}" type="presParOf" srcId="{985EC81E-13AB-4584-8C60-43A70AC48630}" destId="{64C09A40-78FA-472A-82D1-7305E5B31E08}" srcOrd="1" destOrd="0" presId="urn:microsoft.com/office/officeart/2005/8/layout/hierarchy2"/>
    <dgm:cxn modelId="{F56CBA9C-EB56-4295-AA5D-827A4EEA7CCC}" type="presParOf" srcId="{84878546-5A12-428D-9492-93E65BBCCFF6}" destId="{1578E1F1-F97A-4EE5-954C-B22F82CE11B6}" srcOrd="2" destOrd="0" presId="urn:microsoft.com/office/officeart/2005/8/layout/hierarchy2"/>
    <dgm:cxn modelId="{FF4700A0-79C0-491F-B12F-CA349DC9DD28}" type="presParOf" srcId="{1578E1F1-F97A-4EE5-954C-B22F82CE11B6}" destId="{10BB2B60-FE16-4BF5-8E41-80CB3955A400}" srcOrd="0" destOrd="0" presId="urn:microsoft.com/office/officeart/2005/8/layout/hierarchy2"/>
    <dgm:cxn modelId="{087D4880-1390-483B-B8CE-B404668898C8}" type="presParOf" srcId="{84878546-5A12-428D-9492-93E65BBCCFF6}" destId="{1C987E7B-CA79-467A-9897-1649132EE9A8}" srcOrd="3" destOrd="0" presId="urn:microsoft.com/office/officeart/2005/8/layout/hierarchy2"/>
    <dgm:cxn modelId="{0A85DD05-9F9D-4907-B0AD-79FFE8272517}" type="presParOf" srcId="{1C987E7B-CA79-467A-9897-1649132EE9A8}" destId="{95C9D32C-F657-464B-ADC9-299F0CE465F2}" srcOrd="0" destOrd="0" presId="urn:microsoft.com/office/officeart/2005/8/layout/hierarchy2"/>
    <dgm:cxn modelId="{5D32FF5E-ED98-42D7-B46F-1CE5C4DE75AC}" type="presParOf" srcId="{1C987E7B-CA79-467A-9897-1649132EE9A8}" destId="{C3B4802E-2E64-48DE-B7C0-48222D72AA73}" srcOrd="1" destOrd="0" presId="urn:microsoft.com/office/officeart/2005/8/layout/hierarchy2"/>
    <dgm:cxn modelId="{52BA3843-1A20-47D7-B0B6-1A64F07C563F}" type="presParOf" srcId="{84878546-5A12-428D-9492-93E65BBCCFF6}" destId="{7806E356-D200-4413-83C6-A5ACFC81C7C5}" srcOrd="4" destOrd="0" presId="urn:microsoft.com/office/officeart/2005/8/layout/hierarchy2"/>
    <dgm:cxn modelId="{92D7E2CB-7C43-45A3-9D8C-188E01F6DB90}" type="presParOf" srcId="{7806E356-D200-4413-83C6-A5ACFC81C7C5}" destId="{508A0638-446D-4387-95D3-E19A636CBABE}" srcOrd="0" destOrd="0" presId="urn:microsoft.com/office/officeart/2005/8/layout/hierarchy2"/>
    <dgm:cxn modelId="{449060A7-487E-422B-A9DB-7982D6DF51B0}" type="presParOf" srcId="{84878546-5A12-428D-9492-93E65BBCCFF6}" destId="{3FA25CC2-F863-48F5-8CF3-6DD93A0BD47F}" srcOrd="5" destOrd="0" presId="urn:microsoft.com/office/officeart/2005/8/layout/hierarchy2"/>
    <dgm:cxn modelId="{0DB7B187-A076-4F24-B25E-2DF302EE4149}" type="presParOf" srcId="{3FA25CC2-F863-48F5-8CF3-6DD93A0BD47F}" destId="{AD201EF4-6FF8-42EA-B4C8-641605C1CD7E}" srcOrd="0" destOrd="0" presId="urn:microsoft.com/office/officeart/2005/8/layout/hierarchy2"/>
    <dgm:cxn modelId="{70AB8C26-8497-45DB-AC94-BE7024D8D903}" type="presParOf" srcId="{3FA25CC2-F863-48F5-8CF3-6DD93A0BD47F}" destId="{D152A537-F1F5-4229-B76F-6D59DB77B3D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FF46A31-1EB3-4759-87FF-77A09AB12BA9}" type="doc">
      <dgm:prSet loTypeId="urn:microsoft.com/office/officeart/2005/8/layout/target1" loCatId="relationship" qsTypeId="urn:microsoft.com/office/officeart/2005/8/quickstyle/3d1" qsCatId="3D" csTypeId="urn:microsoft.com/office/officeart/2005/8/colors/accent2_2" csCatId="accent2" phldr="1"/>
      <dgm:spPr/>
    </dgm:pt>
    <dgm:pt modelId="{CBEBB807-6831-42D1-854A-E5E1BB2C38C0}">
      <dgm:prSet phldrT="[Текст]" custT="1"/>
      <dgm:spPr/>
      <dgm:t>
        <a:bodyPr/>
        <a:lstStyle/>
        <a:p>
          <a:r>
            <a:rPr lang="ru-RU" sz="2000" b="1" dirty="0"/>
            <a:t>Обучение</a:t>
          </a:r>
        </a:p>
      </dgm:t>
    </dgm:pt>
    <dgm:pt modelId="{5E268F66-5D43-410E-B2F3-E1117F18B2D1}" type="parTrans" cxnId="{50E609D8-2A7B-473B-A825-728F5AFEF23C}">
      <dgm:prSet/>
      <dgm:spPr/>
      <dgm:t>
        <a:bodyPr/>
        <a:lstStyle/>
        <a:p>
          <a:endParaRPr lang="ru-RU"/>
        </a:p>
      </dgm:t>
    </dgm:pt>
    <dgm:pt modelId="{A478C9EE-CCE2-4A6E-BF3F-60818CAC936E}" type="sibTrans" cxnId="{50E609D8-2A7B-473B-A825-728F5AFEF23C}">
      <dgm:prSet/>
      <dgm:spPr/>
      <dgm:t>
        <a:bodyPr/>
        <a:lstStyle/>
        <a:p>
          <a:endParaRPr lang="ru-RU"/>
        </a:p>
      </dgm:t>
    </dgm:pt>
    <dgm:pt modelId="{580F3980-F12C-4050-A395-AADD39CFAE59}">
      <dgm:prSet phldrT="[Текст]" custT="1"/>
      <dgm:spPr/>
      <dgm:t>
        <a:bodyPr/>
        <a:lstStyle/>
        <a:p>
          <a:r>
            <a:rPr lang="ru-RU" sz="2000" b="1" dirty="0"/>
            <a:t>Самоподготовка</a:t>
          </a:r>
        </a:p>
      </dgm:t>
    </dgm:pt>
    <dgm:pt modelId="{99B84CF6-08A9-45AC-8C22-A987A6EF7699}" type="parTrans" cxnId="{4B97868B-5663-4B60-9CD7-7C10B552ED2B}">
      <dgm:prSet/>
      <dgm:spPr/>
      <dgm:t>
        <a:bodyPr/>
        <a:lstStyle/>
        <a:p>
          <a:endParaRPr lang="ru-RU"/>
        </a:p>
      </dgm:t>
    </dgm:pt>
    <dgm:pt modelId="{C313EFE3-FDED-46CB-899C-43DD6A5DF76A}" type="sibTrans" cxnId="{4B97868B-5663-4B60-9CD7-7C10B552ED2B}">
      <dgm:prSet/>
      <dgm:spPr/>
      <dgm:t>
        <a:bodyPr/>
        <a:lstStyle/>
        <a:p>
          <a:endParaRPr lang="ru-RU"/>
        </a:p>
      </dgm:t>
    </dgm:pt>
    <dgm:pt modelId="{915E6E76-E50E-4A53-9831-00ABA119AE0A}">
      <dgm:prSet phldrT="[Текст]"/>
      <dgm:spPr/>
      <dgm:t>
        <a:bodyPr/>
        <a:lstStyle/>
        <a:p>
          <a:r>
            <a:rPr lang="ru-RU" b="1" dirty="0"/>
            <a:t>Работа в Ассоциации</a:t>
          </a:r>
        </a:p>
      </dgm:t>
    </dgm:pt>
    <dgm:pt modelId="{A3CC25F3-FF86-402F-9164-72384303A66D}" type="parTrans" cxnId="{5B12324A-F30A-4673-8E1D-58E5B1067B65}">
      <dgm:prSet/>
      <dgm:spPr/>
      <dgm:t>
        <a:bodyPr/>
        <a:lstStyle/>
        <a:p>
          <a:endParaRPr lang="ru-RU"/>
        </a:p>
      </dgm:t>
    </dgm:pt>
    <dgm:pt modelId="{C1791247-0659-4642-98A5-6ECA469BF6DE}" type="sibTrans" cxnId="{5B12324A-F30A-4673-8E1D-58E5B1067B65}">
      <dgm:prSet/>
      <dgm:spPr/>
      <dgm:t>
        <a:bodyPr/>
        <a:lstStyle/>
        <a:p>
          <a:endParaRPr lang="ru-RU"/>
        </a:p>
      </dgm:t>
    </dgm:pt>
    <dgm:pt modelId="{FAFD49A3-234D-4801-BC1F-EF6ADDB4D7AC}" type="pres">
      <dgm:prSet presAssocID="{AFF46A31-1EB3-4759-87FF-77A09AB12BA9}" presName="composite" presStyleCnt="0">
        <dgm:presLayoutVars>
          <dgm:chMax val="5"/>
          <dgm:dir/>
          <dgm:resizeHandles val="exact"/>
        </dgm:presLayoutVars>
      </dgm:prSet>
      <dgm:spPr/>
    </dgm:pt>
    <dgm:pt modelId="{9719A452-57ED-4601-8806-2336C36E64DE}" type="pres">
      <dgm:prSet presAssocID="{CBEBB807-6831-42D1-854A-E5E1BB2C38C0}" presName="circle1" presStyleLbl="lnNode1" presStyleIdx="0" presStyleCnt="3" custScaleX="275002" custLinFactX="100000" custLinFactNeighborX="110417" custLinFactNeighborY="-4036"/>
      <dgm:spPr/>
    </dgm:pt>
    <dgm:pt modelId="{0BD7A872-DC2E-45DE-85F1-8CF7BBE707DC}" type="pres">
      <dgm:prSet presAssocID="{CBEBB807-6831-42D1-854A-E5E1BB2C38C0}" presName="text1" presStyleLbl="revTx" presStyleIdx="0" presStyleCnt="3" custScaleX="83332" custScaleY="51784" custLinFactX="-7813" custLinFactNeighborX="-100000" custLinFactNeighborY="79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18A4B-6415-409C-9E9C-A21FDB09E1B9}" type="pres">
      <dgm:prSet presAssocID="{CBEBB807-6831-42D1-854A-E5E1BB2C38C0}" presName="line1" presStyleLbl="callout" presStyleIdx="0" presStyleCnt="6"/>
      <dgm:spPr/>
    </dgm:pt>
    <dgm:pt modelId="{7FD057DF-1E0B-4855-A114-54FD7EF9E840}" type="pres">
      <dgm:prSet presAssocID="{CBEBB807-6831-42D1-854A-E5E1BB2C38C0}" presName="d1" presStyleLbl="callout" presStyleIdx="1" presStyleCnt="6" custScaleX="3942" custScaleY="5328" custLinFactNeighborX="69869" custLinFactNeighborY="67630"/>
      <dgm:spPr/>
    </dgm:pt>
    <dgm:pt modelId="{37CDEBBB-B39C-4520-95AD-CDEABF70FA89}" type="pres">
      <dgm:prSet presAssocID="{580F3980-F12C-4050-A395-AADD39CFAE59}" presName="circle2" presStyleLbl="lnNode1" presStyleIdx="1" presStyleCnt="3" custScaleX="139062" custLinFactNeighborX="74305" custLinFactNeighborY="-10981"/>
      <dgm:spPr/>
    </dgm:pt>
    <dgm:pt modelId="{A1E7238C-1413-4306-83B5-82996FCFF584}" type="pres">
      <dgm:prSet presAssocID="{580F3980-F12C-4050-A395-AADD39CFAE59}" presName="text2" presStyleLbl="revTx" presStyleIdx="1" presStyleCnt="3" custScaleX="145172" custScaleY="52679" custLinFactNeighborX="-99479" custLinFactNeighborY="52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4C794B-2A38-457C-AE1B-083643C751EB}" type="pres">
      <dgm:prSet presAssocID="{580F3980-F12C-4050-A395-AADD39CFAE59}" presName="line2" presStyleLbl="callout" presStyleIdx="2" presStyleCnt="6" custFlipVert="1" custFlipHor="0" custSzY="45720" custScaleX="20830"/>
      <dgm:spPr/>
    </dgm:pt>
    <dgm:pt modelId="{077BC539-7F3E-44AA-A472-D8AFD97C7AE6}" type="pres">
      <dgm:prSet presAssocID="{580F3980-F12C-4050-A395-AADD39CFAE59}" presName="d2" presStyleLbl="callout" presStyleIdx="3" presStyleCnt="6" custFlipVert="0" custFlipHor="1" custScaleX="111793" custScaleY="3728" custLinFactNeighborX="6667" custLinFactNeighborY="-50614"/>
      <dgm:spPr/>
    </dgm:pt>
    <dgm:pt modelId="{C965BEF1-5AC7-4D0A-8884-573727F7F514}" type="pres">
      <dgm:prSet presAssocID="{915E6E76-E50E-4A53-9831-00ABA119AE0A}" presName="circle3" presStyleLbl="lnNode1" presStyleIdx="2" presStyleCnt="3" custLinFactNeighborX="41146" custLinFactNeighborY="-7682"/>
      <dgm:spPr/>
    </dgm:pt>
    <dgm:pt modelId="{0FD62116-A70F-4142-A28B-D7BDED570050}" type="pres">
      <dgm:prSet presAssocID="{915E6E76-E50E-4A53-9831-00ABA119AE0A}" presName="text3" presStyleLbl="revTx" presStyleIdx="2" presStyleCnt="3" custScaleY="83034" custLinFactNeighborX="-99479" custLinFactNeighborY="29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F8C65-35E7-48F3-BA57-4DCACACA2D35}" type="pres">
      <dgm:prSet presAssocID="{915E6E76-E50E-4A53-9831-00ABA119AE0A}" presName="line3" presStyleLbl="callout" presStyleIdx="4" presStyleCnt="6" custFlipVert="1" custFlipHor="0" custSzY="45720" custScaleX="95831" custLinFactY="-363314" custLinFactNeighborX="-2080" custLinFactNeighborY="-400000"/>
      <dgm:spPr/>
    </dgm:pt>
    <dgm:pt modelId="{E13F2309-A907-40BB-B44B-38BB54F63DBE}" type="pres">
      <dgm:prSet presAssocID="{915E6E76-E50E-4A53-9831-00ABA119AE0A}" presName="d3" presStyleLbl="callout" presStyleIdx="5" presStyleCnt="6" custFlipVert="1" custFlipHor="1" custScaleX="155092" custScaleY="3957" custLinFactNeighborX="-26162" custLinFactNeighborY="-67373"/>
      <dgm:spPr/>
    </dgm:pt>
  </dgm:ptLst>
  <dgm:cxnLst>
    <dgm:cxn modelId="{E7EC307A-7472-413D-9166-30C48CD2522D}" type="presOf" srcId="{AFF46A31-1EB3-4759-87FF-77A09AB12BA9}" destId="{FAFD49A3-234D-4801-BC1F-EF6ADDB4D7AC}" srcOrd="0" destOrd="0" presId="urn:microsoft.com/office/officeart/2005/8/layout/target1"/>
    <dgm:cxn modelId="{50E609D8-2A7B-473B-A825-728F5AFEF23C}" srcId="{AFF46A31-1EB3-4759-87FF-77A09AB12BA9}" destId="{CBEBB807-6831-42D1-854A-E5E1BB2C38C0}" srcOrd="0" destOrd="0" parTransId="{5E268F66-5D43-410E-B2F3-E1117F18B2D1}" sibTransId="{A478C9EE-CCE2-4A6E-BF3F-60818CAC936E}"/>
    <dgm:cxn modelId="{44486E06-6F54-4730-BDC5-48D2283C2CEB}" type="presOf" srcId="{CBEBB807-6831-42D1-854A-E5E1BB2C38C0}" destId="{0BD7A872-DC2E-45DE-85F1-8CF7BBE707DC}" srcOrd="0" destOrd="0" presId="urn:microsoft.com/office/officeart/2005/8/layout/target1"/>
    <dgm:cxn modelId="{2E5F90C7-0A92-4D2C-82CD-C71552BB5197}" type="presOf" srcId="{580F3980-F12C-4050-A395-AADD39CFAE59}" destId="{A1E7238C-1413-4306-83B5-82996FCFF584}" srcOrd="0" destOrd="0" presId="urn:microsoft.com/office/officeart/2005/8/layout/target1"/>
    <dgm:cxn modelId="{5B12324A-F30A-4673-8E1D-58E5B1067B65}" srcId="{AFF46A31-1EB3-4759-87FF-77A09AB12BA9}" destId="{915E6E76-E50E-4A53-9831-00ABA119AE0A}" srcOrd="2" destOrd="0" parTransId="{A3CC25F3-FF86-402F-9164-72384303A66D}" sibTransId="{C1791247-0659-4642-98A5-6ECA469BF6DE}"/>
    <dgm:cxn modelId="{4B97868B-5663-4B60-9CD7-7C10B552ED2B}" srcId="{AFF46A31-1EB3-4759-87FF-77A09AB12BA9}" destId="{580F3980-F12C-4050-A395-AADD39CFAE59}" srcOrd="1" destOrd="0" parTransId="{99B84CF6-08A9-45AC-8C22-A987A6EF7699}" sibTransId="{C313EFE3-FDED-46CB-899C-43DD6A5DF76A}"/>
    <dgm:cxn modelId="{DD72CE42-552E-4DBF-94C6-C64D60B3C513}" type="presOf" srcId="{915E6E76-E50E-4A53-9831-00ABA119AE0A}" destId="{0FD62116-A70F-4142-A28B-D7BDED570050}" srcOrd="0" destOrd="0" presId="urn:microsoft.com/office/officeart/2005/8/layout/target1"/>
    <dgm:cxn modelId="{51F8846C-C88A-4FE9-95E3-85645E22F54B}" type="presParOf" srcId="{FAFD49A3-234D-4801-BC1F-EF6ADDB4D7AC}" destId="{9719A452-57ED-4601-8806-2336C36E64DE}" srcOrd="0" destOrd="0" presId="urn:microsoft.com/office/officeart/2005/8/layout/target1"/>
    <dgm:cxn modelId="{7A60486C-93D4-4DF4-8440-E93289A8C32C}" type="presParOf" srcId="{FAFD49A3-234D-4801-BC1F-EF6ADDB4D7AC}" destId="{0BD7A872-DC2E-45DE-85F1-8CF7BBE707DC}" srcOrd="1" destOrd="0" presId="urn:microsoft.com/office/officeart/2005/8/layout/target1"/>
    <dgm:cxn modelId="{C108AC87-917B-4964-B751-70EB46A48839}" type="presParOf" srcId="{FAFD49A3-234D-4801-BC1F-EF6ADDB4D7AC}" destId="{C2018A4B-6415-409C-9E9C-A21FDB09E1B9}" srcOrd="2" destOrd="0" presId="urn:microsoft.com/office/officeart/2005/8/layout/target1"/>
    <dgm:cxn modelId="{450AF0B5-C86E-4A4C-9000-92F9819A7F1A}" type="presParOf" srcId="{FAFD49A3-234D-4801-BC1F-EF6ADDB4D7AC}" destId="{7FD057DF-1E0B-4855-A114-54FD7EF9E840}" srcOrd="3" destOrd="0" presId="urn:microsoft.com/office/officeart/2005/8/layout/target1"/>
    <dgm:cxn modelId="{08A42804-A56A-4113-8512-FFAC305219E5}" type="presParOf" srcId="{FAFD49A3-234D-4801-BC1F-EF6ADDB4D7AC}" destId="{37CDEBBB-B39C-4520-95AD-CDEABF70FA89}" srcOrd="4" destOrd="0" presId="urn:microsoft.com/office/officeart/2005/8/layout/target1"/>
    <dgm:cxn modelId="{A3DF000E-A2B5-49F3-B338-60E4389B3F4E}" type="presParOf" srcId="{FAFD49A3-234D-4801-BC1F-EF6ADDB4D7AC}" destId="{A1E7238C-1413-4306-83B5-82996FCFF584}" srcOrd="5" destOrd="0" presId="urn:microsoft.com/office/officeart/2005/8/layout/target1"/>
    <dgm:cxn modelId="{A6E5F33B-8423-4920-A510-918B25CD0093}" type="presParOf" srcId="{FAFD49A3-234D-4801-BC1F-EF6ADDB4D7AC}" destId="{B74C794B-2A38-457C-AE1B-083643C751EB}" srcOrd="6" destOrd="0" presId="urn:microsoft.com/office/officeart/2005/8/layout/target1"/>
    <dgm:cxn modelId="{584269D8-8E29-4C0F-AA43-19CD462916DC}" type="presParOf" srcId="{FAFD49A3-234D-4801-BC1F-EF6ADDB4D7AC}" destId="{077BC539-7F3E-44AA-A472-D8AFD97C7AE6}" srcOrd="7" destOrd="0" presId="urn:microsoft.com/office/officeart/2005/8/layout/target1"/>
    <dgm:cxn modelId="{9030CA0E-52E3-4A8A-B6C4-01BCFFD724FE}" type="presParOf" srcId="{FAFD49A3-234D-4801-BC1F-EF6ADDB4D7AC}" destId="{C965BEF1-5AC7-4D0A-8884-573727F7F514}" srcOrd="8" destOrd="0" presId="urn:microsoft.com/office/officeart/2005/8/layout/target1"/>
    <dgm:cxn modelId="{B3228AAE-4782-4549-86C7-38AAC619A8D6}" type="presParOf" srcId="{FAFD49A3-234D-4801-BC1F-EF6ADDB4D7AC}" destId="{0FD62116-A70F-4142-A28B-D7BDED570050}" srcOrd="9" destOrd="0" presId="urn:microsoft.com/office/officeart/2005/8/layout/target1"/>
    <dgm:cxn modelId="{1053E10B-D731-4150-8C8C-F527190F6E7E}" type="presParOf" srcId="{FAFD49A3-234D-4801-BC1F-EF6ADDB4D7AC}" destId="{386F8C65-35E7-48F3-BA57-4DCACACA2D35}" srcOrd="10" destOrd="0" presId="urn:microsoft.com/office/officeart/2005/8/layout/target1"/>
    <dgm:cxn modelId="{0CD31B72-F73D-4A2D-BF99-F844F2EB215F}" type="presParOf" srcId="{FAFD49A3-234D-4801-BC1F-EF6ADDB4D7AC}" destId="{E13F2309-A907-40BB-B44B-38BB54F63DBE}" srcOrd="11" destOrd="0" presId="urn:microsoft.com/office/officeart/2005/8/layout/target1"/>
  </dgm:cxnLst>
  <dgm:bg>
    <a:noFill/>
  </dgm:bg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97C711-7979-4DAD-B62B-AB94330A6101}" type="doc">
      <dgm:prSet loTypeId="urn:microsoft.com/office/officeart/2009/3/layout/IncreasingArrowsProcess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B1448A0-A362-4CE1-B6AF-37190A8713E1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01.01.2018</a:t>
          </a:r>
        </a:p>
      </dgm:t>
    </dgm:pt>
    <dgm:pt modelId="{6B5F61ED-53C5-4D21-95AF-1A0D8FCBC718}" type="parTrans" cxnId="{4944D351-A5FE-4318-BB91-3E1E031073B5}">
      <dgm:prSet/>
      <dgm:spPr/>
      <dgm:t>
        <a:bodyPr/>
        <a:lstStyle/>
        <a:p>
          <a:endParaRPr lang="ru-RU"/>
        </a:p>
      </dgm:t>
    </dgm:pt>
    <dgm:pt modelId="{3446D370-98EB-48E2-B208-D3B464F21AD5}" type="sibTrans" cxnId="{4944D351-A5FE-4318-BB91-3E1E031073B5}">
      <dgm:prSet/>
      <dgm:spPr/>
      <dgm:t>
        <a:bodyPr/>
        <a:lstStyle/>
        <a:p>
          <a:endParaRPr lang="ru-RU"/>
        </a:p>
      </dgm:t>
    </dgm:pt>
    <dgm:pt modelId="{9264B6A6-BF9F-49F0-A2CB-B8BDE6AC5F95}">
      <dgm:prSet phldrT="[Текст]" custT="1"/>
      <dgm:spPr/>
      <dgm:t>
        <a:bodyPr/>
        <a:lstStyle/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аккредитация </a:t>
          </a:r>
          <a:r>
            <a:rPr lang="ru-RU" sz="1500" dirty="0"/>
            <a:t>(выпускники)</a:t>
          </a:r>
        </a:p>
      </dgm:t>
    </dgm:pt>
    <dgm:pt modelId="{9FDBAE9D-FD5E-43BB-96F6-A9BEB9690B93}" type="parTrans" cxnId="{60236DF2-49E4-40B4-8420-8709E77F2DDE}">
      <dgm:prSet/>
      <dgm:spPr/>
      <dgm:t>
        <a:bodyPr/>
        <a:lstStyle/>
        <a:p>
          <a:endParaRPr lang="ru-RU"/>
        </a:p>
      </dgm:t>
    </dgm:pt>
    <dgm:pt modelId="{DEEA3889-681E-4D0A-B3F7-CCCCC1EC86D4}" type="sibTrans" cxnId="{60236DF2-49E4-40B4-8420-8709E77F2DDE}">
      <dgm:prSet/>
      <dgm:spPr/>
      <dgm:t>
        <a:bodyPr/>
        <a:lstStyle/>
        <a:p>
          <a:endParaRPr lang="ru-RU"/>
        </a:p>
      </dgm:t>
    </dgm:pt>
    <dgm:pt modelId="{180255DB-A87B-49BF-8915-70FD6A79AD5B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01.01.2019</a:t>
          </a:r>
        </a:p>
      </dgm:t>
    </dgm:pt>
    <dgm:pt modelId="{EE7347F6-F533-4CF8-B356-4379CA5AC5CF}" type="parTrans" cxnId="{82C12CDD-7A2C-43EC-91B9-47740DC486E4}">
      <dgm:prSet/>
      <dgm:spPr/>
      <dgm:t>
        <a:bodyPr/>
        <a:lstStyle/>
        <a:p>
          <a:endParaRPr lang="ru-RU"/>
        </a:p>
      </dgm:t>
    </dgm:pt>
    <dgm:pt modelId="{E25177B6-E9DB-477D-B9EF-44280294D27D}" type="sibTrans" cxnId="{82C12CDD-7A2C-43EC-91B9-47740DC486E4}">
      <dgm:prSet/>
      <dgm:spPr/>
      <dgm:t>
        <a:bodyPr/>
        <a:lstStyle/>
        <a:p>
          <a:endParaRPr lang="ru-RU"/>
        </a:p>
      </dgm:t>
    </dgm:pt>
    <dgm:pt modelId="{FBB47418-ADE0-45C3-BF0A-9F42769E9D66}">
      <dgm:prSet phldrT="[Текст]" custT="1"/>
      <dgm:spPr/>
      <dgm:t>
        <a:bodyPr/>
        <a:lstStyle/>
        <a:p>
          <a:r>
            <a: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специализированная </a:t>
          </a:r>
          <a:r>
            <a:rPr lang="ru-RU" sz="1500" dirty="0"/>
            <a:t>(после профессиональной переподготовки)</a:t>
          </a:r>
        </a:p>
        <a:p>
          <a:r>
            <a:rPr lang="ru-RU" sz="1500" i="1" dirty="0"/>
            <a:t>Сестринское дело в педиатрии</a:t>
          </a:r>
        </a:p>
        <a:p>
          <a:r>
            <a:rPr lang="ru-RU" sz="1500" i="1" dirty="0"/>
            <a:t>Общая практика</a:t>
          </a:r>
        </a:p>
        <a:p>
          <a:r>
            <a:rPr lang="ru-RU" sz="1500" i="1" dirty="0"/>
            <a:t>Операционное дело</a:t>
          </a:r>
        </a:p>
      </dgm:t>
    </dgm:pt>
    <dgm:pt modelId="{DB8EDE5C-EFA8-48EE-A4E4-37BDA9BF77E8}" type="parTrans" cxnId="{A3F85DF1-901D-4706-9048-6F3D2852C0AF}">
      <dgm:prSet/>
      <dgm:spPr/>
      <dgm:t>
        <a:bodyPr/>
        <a:lstStyle/>
        <a:p>
          <a:endParaRPr lang="ru-RU"/>
        </a:p>
      </dgm:t>
    </dgm:pt>
    <dgm:pt modelId="{E45E1A10-4E36-4AF8-98E6-25BF030F96C8}" type="sibTrans" cxnId="{A3F85DF1-901D-4706-9048-6F3D2852C0AF}">
      <dgm:prSet/>
      <dgm:spPr/>
      <dgm:t>
        <a:bodyPr/>
        <a:lstStyle/>
        <a:p>
          <a:endParaRPr lang="ru-RU"/>
        </a:p>
      </dgm:t>
    </dgm:pt>
    <dgm:pt modelId="{5CD58EDA-F3B6-4698-9702-D72A23FA7EF5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01.01.2020</a:t>
          </a:r>
        </a:p>
      </dgm:t>
    </dgm:pt>
    <dgm:pt modelId="{1CC2CD4F-F2A2-40EB-9D6C-E18321581EF2}" type="parTrans" cxnId="{5D2D45FE-F69E-47C4-BF6C-F878CCE6FF87}">
      <dgm:prSet/>
      <dgm:spPr/>
      <dgm:t>
        <a:bodyPr/>
        <a:lstStyle/>
        <a:p>
          <a:endParaRPr lang="ru-RU"/>
        </a:p>
      </dgm:t>
    </dgm:pt>
    <dgm:pt modelId="{9A91FE18-2DCC-49F9-B99B-4E255F734FD5}" type="sibTrans" cxnId="{5D2D45FE-F69E-47C4-BF6C-F878CCE6FF87}">
      <dgm:prSet/>
      <dgm:spPr/>
      <dgm:t>
        <a:bodyPr/>
        <a:lstStyle/>
        <a:p>
          <a:endParaRPr lang="ru-RU"/>
        </a:p>
      </dgm:t>
    </dgm:pt>
    <dgm:pt modelId="{642D5F96-5912-4209-8398-406333428925}">
      <dgm:prSet/>
      <dgm:spPr/>
      <dgm:t>
        <a:bodyPr/>
        <a:lstStyle/>
        <a:p>
          <a:endParaRPr lang="ru-RU" sz="1500"/>
        </a:p>
      </dgm:t>
    </dgm:pt>
    <dgm:pt modelId="{9E154B3B-A918-4EAB-9F58-7010BA6963B3}" type="parTrans" cxnId="{EF761036-568F-4770-BBEF-F19F0A336116}">
      <dgm:prSet/>
      <dgm:spPr/>
      <dgm:t>
        <a:bodyPr/>
        <a:lstStyle/>
        <a:p>
          <a:endParaRPr lang="ru-RU"/>
        </a:p>
      </dgm:t>
    </dgm:pt>
    <dgm:pt modelId="{EBE4B4FF-CEEB-4455-873D-BDB826BBDADA}" type="sibTrans" cxnId="{EF761036-568F-4770-BBEF-F19F0A336116}">
      <dgm:prSet/>
      <dgm:spPr/>
      <dgm:t>
        <a:bodyPr/>
        <a:lstStyle/>
        <a:p>
          <a:endParaRPr lang="ru-RU"/>
        </a:p>
      </dgm:t>
    </dgm:pt>
    <dgm:pt modelId="{DE700679-9419-4ECF-85AD-ADDE4E9F29B8}">
      <dgm:prSet custT="1"/>
      <dgm:spPr/>
      <dgm:t>
        <a:bodyPr/>
        <a:lstStyle/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</a:t>
          </a:r>
        </a:p>
        <a:p>
          <a:r>
            <a:rPr lang="ru-RU" sz="1500" dirty="0"/>
            <a:t>(лица, получившие подготовку в иностранных государствах)</a:t>
          </a:r>
        </a:p>
      </dgm:t>
    </dgm:pt>
    <dgm:pt modelId="{012C25DA-D1B9-4B84-A2A2-046D0ED1A479}" type="parTrans" cxnId="{306B197A-F9C7-4819-A615-4165888C6F25}">
      <dgm:prSet/>
      <dgm:spPr/>
      <dgm:t>
        <a:bodyPr/>
        <a:lstStyle/>
        <a:p>
          <a:endParaRPr lang="ru-RU"/>
        </a:p>
      </dgm:t>
    </dgm:pt>
    <dgm:pt modelId="{059493BA-E79E-43D5-86AB-FB47D4A5ACAC}" type="sibTrans" cxnId="{306B197A-F9C7-4819-A615-4165888C6F25}">
      <dgm:prSet/>
      <dgm:spPr/>
      <dgm:t>
        <a:bodyPr/>
        <a:lstStyle/>
        <a:p>
          <a:endParaRPr lang="ru-RU"/>
        </a:p>
      </dgm:t>
    </dgm:pt>
    <dgm:pt modelId="{DA80F41C-6B18-4424-84EF-8EE65FF796AB}">
      <dgm:prSet/>
      <dgm:spPr/>
      <dgm:t>
        <a:bodyPr/>
        <a:lstStyle/>
        <a:p>
          <a:endParaRPr lang="ru-RU" sz="1500"/>
        </a:p>
      </dgm:t>
    </dgm:pt>
    <dgm:pt modelId="{7F87C80D-E1C3-41F8-8A58-345A836F1224}" type="parTrans" cxnId="{16F6DCD3-3052-49AD-90A5-4E38A3711CF4}">
      <dgm:prSet/>
      <dgm:spPr/>
      <dgm:t>
        <a:bodyPr/>
        <a:lstStyle/>
        <a:p>
          <a:endParaRPr lang="ru-RU"/>
        </a:p>
      </dgm:t>
    </dgm:pt>
    <dgm:pt modelId="{02DD5293-E8BD-4EF1-9EAB-0A3551B3FE88}" type="sibTrans" cxnId="{16F6DCD3-3052-49AD-90A5-4E38A3711CF4}">
      <dgm:prSet/>
      <dgm:spPr/>
      <dgm:t>
        <a:bodyPr/>
        <a:lstStyle/>
        <a:p>
          <a:endParaRPr lang="ru-RU"/>
        </a:p>
      </dgm:t>
    </dgm:pt>
    <dgm:pt modelId="{ACAE7EDC-6E8D-4B43-85E7-D85D797776CA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01.01.2021</a:t>
          </a:r>
        </a:p>
      </dgm:t>
    </dgm:pt>
    <dgm:pt modelId="{74AEF656-1130-4139-B3C3-F205A1182250}" type="parTrans" cxnId="{A035C095-B41E-4764-97C0-E6CD9E5F7E1B}">
      <dgm:prSet/>
      <dgm:spPr/>
      <dgm:t>
        <a:bodyPr/>
        <a:lstStyle/>
        <a:p>
          <a:endParaRPr lang="ru-RU"/>
        </a:p>
      </dgm:t>
    </dgm:pt>
    <dgm:pt modelId="{45CB2008-0C3D-448E-B5BF-C546ABBE1D8A}" type="sibTrans" cxnId="{A035C095-B41E-4764-97C0-E6CD9E5F7E1B}">
      <dgm:prSet/>
      <dgm:spPr/>
      <dgm:t>
        <a:bodyPr/>
        <a:lstStyle/>
        <a:p>
          <a:endParaRPr lang="ru-RU"/>
        </a:p>
      </dgm:t>
    </dgm:pt>
    <dgm:pt modelId="{B5874E36-038C-40AE-9D9D-6F8F7B7F6345}">
      <dgm:prSet custT="1"/>
      <dgm:spPr/>
      <dgm:t>
        <a:bodyPr/>
        <a:lstStyle/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Периодическая аккредитация</a:t>
          </a:r>
        </a:p>
        <a:p>
          <a:r>
            <a:rPr lang="ru-RU" sz="1600" dirty="0"/>
            <a:t>(все специалисты)</a:t>
          </a:r>
        </a:p>
      </dgm:t>
    </dgm:pt>
    <dgm:pt modelId="{D083A627-60E4-4F0F-98E3-DCA7C31EE088}" type="parTrans" cxnId="{A0FBCB9E-9EEE-467E-87F6-DD0014796DBB}">
      <dgm:prSet/>
      <dgm:spPr/>
      <dgm:t>
        <a:bodyPr/>
        <a:lstStyle/>
        <a:p>
          <a:endParaRPr lang="ru-RU"/>
        </a:p>
      </dgm:t>
    </dgm:pt>
    <dgm:pt modelId="{B0A83A9D-946F-4FBF-9F8F-3E4485DC380B}" type="sibTrans" cxnId="{A0FBCB9E-9EEE-467E-87F6-DD0014796DBB}">
      <dgm:prSet/>
      <dgm:spPr/>
      <dgm:t>
        <a:bodyPr/>
        <a:lstStyle/>
        <a:p>
          <a:endParaRPr lang="ru-RU"/>
        </a:p>
      </dgm:t>
    </dgm:pt>
    <dgm:pt modelId="{95E1B6FE-4220-4263-A3F4-41A87583846D}" type="pres">
      <dgm:prSet presAssocID="{FC97C711-7979-4DAD-B62B-AB94330A6101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02A47EC-10A1-4C32-9698-68E4BF59D703}" type="pres">
      <dgm:prSet presAssocID="{6B1448A0-A362-4CE1-B6AF-37190A8713E1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6E96C0-1A85-4F1A-A200-2F114CA0BFA9}" type="pres">
      <dgm:prSet presAssocID="{6B1448A0-A362-4CE1-B6AF-37190A8713E1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FFB07-8F46-429B-AC78-5388C5A46C77}" type="pres">
      <dgm:prSet presAssocID="{180255DB-A87B-49BF-8915-70FD6A79AD5B}" presName="parentText2" presStyleLbl="node1" presStyleIdx="1" presStyleCnt="4" custScaleX="102709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C60DE-F0C7-46E0-A101-4342D23F2C09}" type="pres">
      <dgm:prSet presAssocID="{180255DB-A87B-49BF-8915-70FD6A79AD5B}" presName="childText2" presStyleLbl="solidAlignAcc1" presStyleIdx="1" presStyleCnt="4" custScaleX="1090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EF021F-DED1-4FA2-B99C-92BD0DACD4A7}" type="pres">
      <dgm:prSet presAssocID="{5CD58EDA-F3B6-4698-9702-D72A23FA7EF5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B1D1E-54EC-4314-B6E9-FAD1C826F38C}" type="pres">
      <dgm:prSet presAssocID="{5CD58EDA-F3B6-4698-9702-D72A23FA7EF5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C20882-AD3C-43AE-8493-D54B670F9539}" type="pres">
      <dgm:prSet presAssocID="{ACAE7EDC-6E8D-4B43-85E7-D85D797776CA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187AB-ADB7-4F59-ACDC-20B1EB6B6D0B}" type="pres">
      <dgm:prSet presAssocID="{ACAE7EDC-6E8D-4B43-85E7-D85D797776CA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FBCB9E-9EEE-467E-87F6-DD0014796DBB}" srcId="{ACAE7EDC-6E8D-4B43-85E7-D85D797776CA}" destId="{B5874E36-038C-40AE-9D9D-6F8F7B7F6345}" srcOrd="0" destOrd="0" parTransId="{D083A627-60E4-4F0F-98E3-DCA7C31EE088}" sibTransId="{B0A83A9D-946F-4FBF-9F8F-3E4485DC380B}"/>
    <dgm:cxn modelId="{A3F85DF1-901D-4706-9048-6F3D2852C0AF}" srcId="{180255DB-A87B-49BF-8915-70FD6A79AD5B}" destId="{FBB47418-ADE0-45C3-BF0A-9F42769E9D66}" srcOrd="0" destOrd="0" parTransId="{DB8EDE5C-EFA8-48EE-A4E4-37BDA9BF77E8}" sibTransId="{E45E1A10-4E36-4AF8-98E6-25BF030F96C8}"/>
    <dgm:cxn modelId="{B8ADB52F-3638-4224-964B-FECF306A49D3}" type="presOf" srcId="{642D5F96-5912-4209-8398-406333428925}" destId="{C54B1D1E-54EC-4314-B6E9-FAD1C826F38C}" srcOrd="0" destOrd="1" presId="urn:microsoft.com/office/officeart/2009/3/layout/IncreasingArrowsProcess"/>
    <dgm:cxn modelId="{C2F42E53-02BC-4CB5-B39A-C58AB9E63CAA}" type="presOf" srcId="{5CD58EDA-F3B6-4698-9702-D72A23FA7EF5}" destId="{0BEF021F-DED1-4FA2-B99C-92BD0DACD4A7}" srcOrd="0" destOrd="0" presId="urn:microsoft.com/office/officeart/2009/3/layout/IncreasingArrowsProcess"/>
    <dgm:cxn modelId="{5D2D45FE-F69E-47C4-BF6C-F878CCE6FF87}" srcId="{FC97C711-7979-4DAD-B62B-AB94330A6101}" destId="{5CD58EDA-F3B6-4698-9702-D72A23FA7EF5}" srcOrd="2" destOrd="0" parTransId="{1CC2CD4F-F2A2-40EB-9D6C-E18321581EF2}" sibTransId="{9A91FE18-2DCC-49F9-B99B-4E255F734FD5}"/>
    <dgm:cxn modelId="{A035C095-B41E-4764-97C0-E6CD9E5F7E1B}" srcId="{FC97C711-7979-4DAD-B62B-AB94330A6101}" destId="{ACAE7EDC-6E8D-4B43-85E7-D85D797776CA}" srcOrd="3" destOrd="0" parTransId="{74AEF656-1130-4139-B3C3-F205A1182250}" sibTransId="{45CB2008-0C3D-448E-B5BF-C546ABBE1D8A}"/>
    <dgm:cxn modelId="{76C49EBC-43FD-4383-B2B2-FCCDED7FCA02}" type="presOf" srcId="{B5874E36-038C-40AE-9D9D-6F8F7B7F6345}" destId="{529187AB-ADB7-4F59-ACDC-20B1EB6B6D0B}" srcOrd="0" destOrd="0" presId="urn:microsoft.com/office/officeart/2009/3/layout/IncreasingArrowsProcess"/>
    <dgm:cxn modelId="{4DA58680-68D0-4B20-9D02-835D4691B264}" type="presOf" srcId="{6B1448A0-A362-4CE1-B6AF-37190A8713E1}" destId="{C02A47EC-10A1-4C32-9698-68E4BF59D703}" srcOrd="0" destOrd="0" presId="urn:microsoft.com/office/officeart/2009/3/layout/IncreasingArrowsProcess"/>
    <dgm:cxn modelId="{EF761036-568F-4770-BBEF-F19F0A336116}" srcId="{5CD58EDA-F3B6-4698-9702-D72A23FA7EF5}" destId="{642D5F96-5912-4209-8398-406333428925}" srcOrd="1" destOrd="0" parTransId="{9E154B3B-A918-4EAB-9F58-7010BA6963B3}" sibTransId="{EBE4B4FF-CEEB-4455-873D-BDB826BBDADA}"/>
    <dgm:cxn modelId="{60236DF2-49E4-40B4-8420-8709E77F2DDE}" srcId="{6B1448A0-A362-4CE1-B6AF-37190A8713E1}" destId="{9264B6A6-BF9F-49F0-A2CB-B8BDE6AC5F95}" srcOrd="0" destOrd="0" parTransId="{9FDBAE9D-FD5E-43BB-96F6-A9BEB9690B93}" sibTransId="{DEEA3889-681E-4D0A-B3F7-CCCCC1EC86D4}"/>
    <dgm:cxn modelId="{8CD3CFE4-D2B0-4E0D-8350-9FFED6BC5E23}" type="presOf" srcId="{ACAE7EDC-6E8D-4B43-85E7-D85D797776CA}" destId="{45C20882-AD3C-43AE-8493-D54B670F9539}" srcOrd="0" destOrd="0" presId="urn:microsoft.com/office/officeart/2009/3/layout/IncreasingArrowsProcess"/>
    <dgm:cxn modelId="{16F6DCD3-3052-49AD-90A5-4E38A3711CF4}" srcId="{5CD58EDA-F3B6-4698-9702-D72A23FA7EF5}" destId="{DA80F41C-6B18-4424-84EF-8EE65FF796AB}" srcOrd="2" destOrd="0" parTransId="{7F87C80D-E1C3-41F8-8A58-345A836F1224}" sibTransId="{02DD5293-E8BD-4EF1-9EAB-0A3551B3FE88}"/>
    <dgm:cxn modelId="{3011C48C-7FFB-4D03-80CA-0D4524BA6E0C}" type="presOf" srcId="{FBB47418-ADE0-45C3-BF0A-9F42769E9D66}" destId="{F1FC60DE-F0C7-46E0-A101-4342D23F2C09}" srcOrd="0" destOrd="0" presId="urn:microsoft.com/office/officeart/2009/3/layout/IncreasingArrowsProcess"/>
    <dgm:cxn modelId="{E69FBF88-5FEA-49DA-AF38-651BDD5F1F8A}" type="presOf" srcId="{FC97C711-7979-4DAD-B62B-AB94330A6101}" destId="{95E1B6FE-4220-4263-A3F4-41A87583846D}" srcOrd="0" destOrd="0" presId="urn:microsoft.com/office/officeart/2009/3/layout/IncreasingArrowsProcess"/>
    <dgm:cxn modelId="{F1D5492E-C195-4AC2-918B-9EB8A9D156FB}" type="presOf" srcId="{DE700679-9419-4ECF-85AD-ADDE4E9F29B8}" destId="{C54B1D1E-54EC-4314-B6E9-FAD1C826F38C}" srcOrd="0" destOrd="0" presId="urn:microsoft.com/office/officeart/2009/3/layout/IncreasingArrowsProcess"/>
    <dgm:cxn modelId="{82C12CDD-7A2C-43EC-91B9-47740DC486E4}" srcId="{FC97C711-7979-4DAD-B62B-AB94330A6101}" destId="{180255DB-A87B-49BF-8915-70FD6A79AD5B}" srcOrd="1" destOrd="0" parTransId="{EE7347F6-F533-4CF8-B356-4379CA5AC5CF}" sibTransId="{E25177B6-E9DB-477D-B9EF-44280294D27D}"/>
    <dgm:cxn modelId="{4B416D84-A654-4206-8EE0-44F757E054E6}" type="presOf" srcId="{DA80F41C-6B18-4424-84EF-8EE65FF796AB}" destId="{C54B1D1E-54EC-4314-B6E9-FAD1C826F38C}" srcOrd="0" destOrd="2" presId="urn:microsoft.com/office/officeart/2009/3/layout/IncreasingArrowsProcess"/>
    <dgm:cxn modelId="{F8454A91-D50A-4ABB-B3B3-7D06FFC34A8A}" type="presOf" srcId="{9264B6A6-BF9F-49F0-A2CB-B8BDE6AC5F95}" destId="{F46E96C0-1A85-4F1A-A200-2F114CA0BFA9}" srcOrd="0" destOrd="0" presId="urn:microsoft.com/office/officeart/2009/3/layout/IncreasingArrowsProcess"/>
    <dgm:cxn modelId="{5139A402-915E-4F89-87E4-0444E61CE651}" type="presOf" srcId="{180255DB-A87B-49BF-8915-70FD6A79AD5B}" destId="{E10FFB07-8F46-429B-AC78-5388C5A46C77}" srcOrd="0" destOrd="0" presId="urn:microsoft.com/office/officeart/2009/3/layout/IncreasingArrowsProcess"/>
    <dgm:cxn modelId="{4944D351-A5FE-4318-BB91-3E1E031073B5}" srcId="{FC97C711-7979-4DAD-B62B-AB94330A6101}" destId="{6B1448A0-A362-4CE1-B6AF-37190A8713E1}" srcOrd="0" destOrd="0" parTransId="{6B5F61ED-53C5-4D21-95AF-1A0D8FCBC718}" sibTransId="{3446D370-98EB-48E2-B208-D3B464F21AD5}"/>
    <dgm:cxn modelId="{306B197A-F9C7-4819-A615-4165888C6F25}" srcId="{5CD58EDA-F3B6-4698-9702-D72A23FA7EF5}" destId="{DE700679-9419-4ECF-85AD-ADDE4E9F29B8}" srcOrd="0" destOrd="0" parTransId="{012C25DA-D1B9-4B84-A2A2-046D0ED1A479}" sibTransId="{059493BA-E79E-43D5-86AB-FB47D4A5ACAC}"/>
    <dgm:cxn modelId="{BFBF40B2-7ABF-44C5-B0C9-7719BF1403DB}" type="presParOf" srcId="{95E1B6FE-4220-4263-A3F4-41A87583846D}" destId="{C02A47EC-10A1-4C32-9698-68E4BF59D703}" srcOrd="0" destOrd="0" presId="urn:microsoft.com/office/officeart/2009/3/layout/IncreasingArrowsProcess"/>
    <dgm:cxn modelId="{DC1A72F2-02BF-4C0B-96DD-7700C7F52269}" type="presParOf" srcId="{95E1B6FE-4220-4263-A3F4-41A87583846D}" destId="{F46E96C0-1A85-4F1A-A200-2F114CA0BFA9}" srcOrd="1" destOrd="0" presId="urn:microsoft.com/office/officeart/2009/3/layout/IncreasingArrowsProcess"/>
    <dgm:cxn modelId="{B7185859-3288-46F0-8FBD-385AE01DC33E}" type="presParOf" srcId="{95E1B6FE-4220-4263-A3F4-41A87583846D}" destId="{E10FFB07-8F46-429B-AC78-5388C5A46C77}" srcOrd="2" destOrd="0" presId="urn:microsoft.com/office/officeart/2009/3/layout/IncreasingArrowsProcess"/>
    <dgm:cxn modelId="{D7ACA8D1-B080-4231-B682-9EB7E66D179C}" type="presParOf" srcId="{95E1B6FE-4220-4263-A3F4-41A87583846D}" destId="{F1FC60DE-F0C7-46E0-A101-4342D23F2C09}" srcOrd="3" destOrd="0" presId="urn:microsoft.com/office/officeart/2009/3/layout/IncreasingArrowsProcess"/>
    <dgm:cxn modelId="{E9B80603-8AB8-4953-8A08-F8B62DD575D4}" type="presParOf" srcId="{95E1B6FE-4220-4263-A3F4-41A87583846D}" destId="{0BEF021F-DED1-4FA2-B99C-92BD0DACD4A7}" srcOrd="4" destOrd="0" presId="urn:microsoft.com/office/officeart/2009/3/layout/IncreasingArrowsProcess"/>
    <dgm:cxn modelId="{37940D13-83CD-4DA0-BE70-67CCAAA22D6B}" type="presParOf" srcId="{95E1B6FE-4220-4263-A3F4-41A87583846D}" destId="{C54B1D1E-54EC-4314-B6E9-FAD1C826F38C}" srcOrd="5" destOrd="0" presId="urn:microsoft.com/office/officeart/2009/3/layout/IncreasingArrowsProcess"/>
    <dgm:cxn modelId="{B8148261-ECF9-4A3C-9870-A4CE1ADE40C7}" type="presParOf" srcId="{95E1B6FE-4220-4263-A3F4-41A87583846D}" destId="{45C20882-AD3C-43AE-8493-D54B670F9539}" srcOrd="6" destOrd="0" presId="urn:microsoft.com/office/officeart/2009/3/layout/IncreasingArrowsProcess"/>
    <dgm:cxn modelId="{5E0F9C6D-75B7-42B5-A2FD-A47E5A657103}" type="presParOf" srcId="{95E1B6FE-4220-4263-A3F4-41A87583846D}" destId="{529187AB-ADB7-4F59-ACDC-20B1EB6B6D0B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3E51FB-392C-4AD7-BD91-6F0D8DC93F12}" type="doc">
      <dgm:prSet loTypeId="urn:microsoft.com/office/officeart/2005/8/layout/vProcess5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07824EB-A3F2-4AB8-B4E9-639971918D46}">
      <dgm:prSet phldrT="[Текст]" custT="1"/>
      <dgm:spPr/>
      <dgm:t>
        <a:bodyPr/>
        <a:lstStyle/>
        <a:p>
          <a:pPr algn="l"/>
          <a:r>
            <a:rPr lang="ru-RU" sz="2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Место проведения аккредитации  -  помещения образовательных (научных) организаций </a:t>
          </a:r>
        </a:p>
      </dgm:t>
    </dgm:pt>
    <dgm:pt modelId="{212B1F8F-7358-4903-8759-6FAA15C3F6A6}" type="parTrans" cxnId="{BD060EE3-DEF9-46E5-8561-B588082EF4CB}">
      <dgm:prSet/>
      <dgm:spPr/>
      <dgm:t>
        <a:bodyPr/>
        <a:lstStyle/>
        <a:p>
          <a:endParaRPr lang="ru-RU"/>
        </a:p>
      </dgm:t>
    </dgm:pt>
    <dgm:pt modelId="{3BCF4CFF-9E75-4184-9EF2-A9D5F9B23541}" type="sibTrans" cxnId="{BD060EE3-DEF9-46E5-8561-B588082EF4CB}">
      <dgm:prSet/>
      <dgm:spPr/>
      <dgm:t>
        <a:bodyPr/>
        <a:lstStyle/>
        <a:p>
          <a:endParaRPr lang="ru-RU"/>
        </a:p>
      </dgm:t>
    </dgm:pt>
    <dgm:pt modelId="{156EF706-69DE-4702-A63C-202B875D9B24}">
      <dgm:prSet phldrT="[Текст]" custT="1"/>
      <dgm:spPr/>
      <dgm:t>
        <a:bodyPr/>
        <a:lstStyle/>
        <a:p>
          <a:r>
            <a:rPr lang="ru-RU" sz="2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Материально-техническое обеспечение аккредитации</a:t>
          </a:r>
        </a:p>
      </dgm:t>
    </dgm:pt>
    <dgm:pt modelId="{83E59757-2426-4049-BC9D-1C929A173B8A}" type="parTrans" cxnId="{309BD4BD-7AFD-4E64-B34C-582B3D5C5333}">
      <dgm:prSet/>
      <dgm:spPr/>
      <dgm:t>
        <a:bodyPr/>
        <a:lstStyle/>
        <a:p>
          <a:endParaRPr lang="ru-RU"/>
        </a:p>
      </dgm:t>
    </dgm:pt>
    <dgm:pt modelId="{3485852F-8FBD-4EC9-8169-6B25D4F94E26}" type="sibTrans" cxnId="{309BD4BD-7AFD-4E64-B34C-582B3D5C5333}">
      <dgm:prSet/>
      <dgm:spPr/>
      <dgm:t>
        <a:bodyPr/>
        <a:lstStyle/>
        <a:p>
          <a:endParaRPr lang="ru-RU"/>
        </a:p>
      </dgm:t>
    </dgm:pt>
    <dgm:pt modelId="{A8580CB0-BCFB-4583-832B-5383CA01AE70}">
      <dgm:prSet phldrT="[Текст]" custT="1"/>
      <dgm:spPr/>
      <dgm:t>
        <a:bodyPr/>
        <a:lstStyle/>
        <a:p>
          <a:r>
            <a:rPr lang="ru-RU" sz="2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Кадровое обеспечение процедуры аккредитации</a:t>
          </a:r>
        </a:p>
      </dgm:t>
    </dgm:pt>
    <dgm:pt modelId="{12ABE41C-5802-4473-9F72-11B9C996B19B}" type="parTrans" cxnId="{7B1B2AE1-F107-4F25-B818-5ADCC49F8904}">
      <dgm:prSet/>
      <dgm:spPr/>
      <dgm:t>
        <a:bodyPr/>
        <a:lstStyle/>
        <a:p>
          <a:endParaRPr lang="ru-RU"/>
        </a:p>
      </dgm:t>
    </dgm:pt>
    <dgm:pt modelId="{F16C520D-AA41-4D3B-95DE-FC34FE58037F}" type="sibTrans" cxnId="{7B1B2AE1-F107-4F25-B818-5ADCC49F8904}">
      <dgm:prSet/>
      <dgm:spPr/>
      <dgm:t>
        <a:bodyPr/>
        <a:lstStyle/>
        <a:p>
          <a:endParaRPr lang="ru-RU"/>
        </a:p>
      </dgm:t>
    </dgm:pt>
    <dgm:pt modelId="{D8A0E6BD-676A-4A50-9466-BE0B7BB0386B}">
      <dgm:prSet custT="1"/>
      <dgm:spPr/>
      <dgm:t>
        <a:bodyPr/>
        <a:lstStyle/>
        <a:p>
          <a:r>
            <a:rPr lang="ru-RU" sz="2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Методическое обеспечение процедуры аккредитации</a:t>
          </a:r>
        </a:p>
      </dgm:t>
    </dgm:pt>
    <dgm:pt modelId="{2381EC23-ABF3-43F6-A86A-A426B2190A43}" type="parTrans" cxnId="{3AA13057-B1B4-4196-975E-B90B603838DC}">
      <dgm:prSet/>
      <dgm:spPr/>
      <dgm:t>
        <a:bodyPr/>
        <a:lstStyle/>
        <a:p>
          <a:endParaRPr lang="ru-RU"/>
        </a:p>
      </dgm:t>
    </dgm:pt>
    <dgm:pt modelId="{FA7B7E1C-18CF-4EC0-AD2E-FD02E0216A6C}" type="sibTrans" cxnId="{3AA13057-B1B4-4196-975E-B90B603838DC}">
      <dgm:prSet/>
      <dgm:spPr/>
      <dgm:t>
        <a:bodyPr/>
        <a:lstStyle/>
        <a:p>
          <a:endParaRPr lang="ru-RU"/>
        </a:p>
      </dgm:t>
    </dgm:pt>
    <dgm:pt modelId="{3D4A984F-D1EF-4D22-BD68-714BE5E9552A}" type="pres">
      <dgm:prSet presAssocID="{BF3E51FB-392C-4AD7-BD91-6F0D8DC93F1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88FB6D-6020-4048-A152-FF0070AA9118}" type="pres">
      <dgm:prSet presAssocID="{BF3E51FB-392C-4AD7-BD91-6F0D8DC93F12}" presName="dummyMaxCanvas" presStyleCnt="0">
        <dgm:presLayoutVars/>
      </dgm:prSet>
      <dgm:spPr/>
    </dgm:pt>
    <dgm:pt modelId="{FA6E354C-FEF4-4D10-B0EB-A86E40BFDA94}" type="pres">
      <dgm:prSet presAssocID="{BF3E51FB-392C-4AD7-BD91-6F0D8DC93F1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836D1-B7A0-41FD-A621-A67EF108828F}" type="pres">
      <dgm:prSet presAssocID="{BF3E51FB-392C-4AD7-BD91-6F0D8DC93F1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E99D25-2BCC-415B-8BF3-7FAA7165D982}" type="pres">
      <dgm:prSet presAssocID="{BF3E51FB-392C-4AD7-BD91-6F0D8DC93F1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E7CE08-A936-46ED-87F9-85E6BFF6F4AC}" type="pres">
      <dgm:prSet presAssocID="{BF3E51FB-392C-4AD7-BD91-6F0D8DC93F1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9BFC0E-6CB8-4E41-9E5C-6CDF14A29633}" type="pres">
      <dgm:prSet presAssocID="{BF3E51FB-392C-4AD7-BD91-6F0D8DC93F1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9E831-F5C1-4557-BA29-4D4DB49741FA}" type="pres">
      <dgm:prSet presAssocID="{BF3E51FB-392C-4AD7-BD91-6F0D8DC93F1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06954-47C1-4FA9-A50A-CDEF3127CA26}" type="pres">
      <dgm:prSet presAssocID="{BF3E51FB-392C-4AD7-BD91-6F0D8DC93F1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E3171-2774-4C30-9F24-28953D3CBE74}" type="pres">
      <dgm:prSet presAssocID="{BF3E51FB-392C-4AD7-BD91-6F0D8DC93F1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C36D51-2E90-43B8-9767-E8C6A1A65765}" type="pres">
      <dgm:prSet presAssocID="{BF3E51FB-392C-4AD7-BD91-6F0D8DC93F1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66BE5B-1738-44BB-A1DB-3F9E8708BF5F}" type="pres">
      <dgm:prSet presAssocID="{BF3E51FB-392C-4AD7-BD91-6F0D8DC93F1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850D-7879-4F93-AB56-7D0592FB6949}" type="pres">
      <dgm:prSet presAssocID="{BF3E51FB-392C-4AD7-BD91-6F0D8DC93F1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45688E-E611-4B16-BE92-9E29823214C8}" type="presOf" srcId="{156EF706-69DE-4702-A63C-202B875D9B24}" destId="{9CC36D51-2E90-43B8-9767-E8C6A1A65765}" srcOrd="1" destOrd="0" presId="urn:microsoft.com/office/officeart/2005/8/layout/vProcess5"/>
    <dgm:cxn modelId="{309BD4BD-7AFD-4E64-B34C-582B3D5C5333}" srcId="{BF3E51FB-392C-4AD7-BD91-6F0D8DC93F12}" destId="{156EF706-69DE-4702-A63C-202B875D9B24}" srcOrd="1" destOrd="0" parTransId="{83E59757-2426-4049-BC9D-1C929A173B8A}" sibTransId="{3485852F-8FBD-4EC9-8169-6B25D4F94E26}"/>
    <dgm:cxn modelId="{3AA13057-B1B4-4196-975E-B90B603838DC}" srcId="{BF3E51FB-392C-4AD7-BD91-6F0D8DC93F12}" destId="{D8A0E6BD-676A-4A50-9466-BE0B7BB0386B}" srcOrd="2" destOrd="0" parTransId="{2381EC23-ABF3-43F6-A86A-A426B2190A43}" sibTransId="{FA7B7E1C-18CF-4EC0-AD2E-FD02E0216A6C}"/>
    <dgm:cxn modelId="{7A444FB6-FCA2-4DC9-9A38-81569339B116}" type="presOf" srcId="{007824EB-A3F2-4AB8-B4E9-639971918D46}" destId="{140E3171-2774-4C30-9F24-28953D3CBE74}" srcOrd="1" destOrd="0" presId="urn:microsoft.com/office/officeart/2005/8/layout/vProcess5"/>
    <dgm:cxn modelId="{4A40DF28-1BF6-4E51-8781-0454330D9DB1}" type="presOf" srcId="{D8A0E6BD-676A-4A50-9466-BE0B7BB0386B}" destId="{39E99D25-2BCC-415B-8BF3-7FAA7165D982}" srcOrd="0" destOrd="0" presId="urn:microsoft.com/office/officeart/2005/8/layout/vProcess5"/>
    <dgm:cxn modelId="{BD060EE3-DEF9-46E5-8561-B588082EF4CB}" srcId="{BF3E51FB-392C-4AD7-BD91-6F0D8DC93F12}" destId="{007824EB-A3F2-4AB8-B4E9-639971918D46}" srcOrd="0" destOrd="0" parTransId="{212B1F8F-7358-4903-8759-6FAA15C3F6A6}" sibTransId="{3BCF4CFF-9E75-4184-9EF2-A9D5F9B23541}"/>
    <dgm:cxn modelId="{B9B11C98-D7CD-4E7E-A0B7-9FB881977D29}" type="presOf" srcId="{3BCF4CFF-9E75-4184-9EF2-A9D5F9B23541}" destId="{759BFC0E-6CB8-4E41-9E5C-6CDF14A29633}" srcOrd="0" destOrd="0" presId="urn:microsoft.com/office/officeart/2005/8/layout/vProcess5"/>
    <dgm:cxn modelId="{7B1B2AE1-F107-4F25-B818-5ADCC49F8904}" srcId="{BF3E51FB-392C-4AD7-BD91-6F0D8DC93F12}" destId="{A8580CB0-BCFB-4583-832B-5383CA01AE70}" srcOrd="3" destOrd="0" parTransId="{12ABE41C-5802-4473-9F72-11B9C996B19B}" sibTransId="{F16C520D-AA41-4D3B-95DE-FC34FE58037F}"/>
    <dgm:cxn modelId="{D0E2CA50-07AE-4511-B3B0-C9B6E28E44B8}" type="presOf" srcId="{3485852F-8FBD-4EC9-8169-6B25D4F94E26}" destId="{D389E831-F5C1-4557-BA29-4D4DB49741FA}" srcOrd="0" destOrd="0" presId="urn:microsoft.com/office/officeart/2005/8/layout/vProcess5"/>
    <dgm:cxn modelId="{2BA0079F-0583-4510-8064-1DCEDFB8DC24}" type="presOf" srcId="{A8580CB0-BCFB-4583-832B-5383CA01AE70}" destId="{B1E7CE08-A936-46ED-87F9-85E6BFF6F4AC}" srcOrd="0" destOrd="0" presId="urn:microsoft.com/office/officeart/2005/8/layout/vProcess5"/>
    <dgm:cxn modelId="{3B30204A-F380-4DEC-AC5E-2FAC7E837505}" type="presOf" srcId="{D8A0E6BD-676A-4A50-9466-BE0B7BB0386B}" destId="{3F66BE5B-1738-44BB-A1DB-3F9E8708BF5F}" srcOrd="1" destOrd="0" presId="urn:microsoft.com/office/officeart/2005/8/layout/vProcess5"/>
    <dgm:cxn modelId="{C9E725F2-1C82-4101-89A8-ED94EBB723DA}" type="presOf" srcId="{A8580CB0-BCFB-4583-832B-5383CA01AE70}" destId="{0082850D-7879-4F93-AB56-7D0592FB6949}" srcOrd="1" destOrd="0" presId="urn:microsoft.com/office/officeart/2005/8/layout/vProcess5"/>
    <dgm:cxn modelId="{5BB1EC2C-5D39-4859-8072-88A4C4D9FA84}" type="presOf" srcId="{FA7B7E1C-18CF-4EC0-AD2E-FD02E0216A6C}" destId="{80B06954-47C1-4FA9-A50A-CDEF3127CA26}" srcOrd="0" destOrd="0" presId="urn:microsoft.com/office/officeart/2005/8/layout/vProcess5"/>
    <dgm:cxn modelId="{B9DBD2DA-3217-4C4C-95A1-B53FCB73AC4A}" type="presOf" srcId="{BF3E51FB-392C-4AD7-BD91-6F0D8DC93F12}" destId="{3D4A984F-D1EF-4D22-BD68-714BE5E9552A}" srcOrd="0" destOrd="0" presId="urn:microsoft.com/office/officeart/2005/8/layout/vProcess5"/>
    <dgm:cxn modelId="{8AC9898C-A991-475B-A60F-B81F78EE3D7C}" type="presOf" srcId="{156EF706-69DE-4702-A63C-202B875D9B24}" destId="{34B836D1-B7A0-41FD-A621-A67EF108828F}" srcOrd="0" destOrd="0" presId="urn:microsoft.com/office/officeart/2005/8/layout/vProcess5"/>
    <dgm:cxn modelId="{D30304B2-CFB8-48CC-998D-60676ED73666}" type="presOf" srcId="{007824EB-A3F2-4AB8-B4E9-639971918D46}" destId="{FA6E354C-FEF4-4D10-B0EB-A86E40BFDA94}" srcOrd="0" destOrd="0" presId="urn:microsoft.com/office/officeart/2005/8/layout/vProcess5"/>
    <dgm:cxn modelId="{BBBA43F1-AB8E-4CC7-9864-C74C4393E198}" type="presParOf" srcId="{3D4A984F-D1EF-4D22-BD68-714BE5E9552A}" destId="{4188FB6D-6020-4048-A152-FF0070AA9118}" srcOrd="0" destOrd="0" presId="urn:microsoft.com/office/officeart/2005/8/layout/vProcess5"/>
    <dgm:cxn modelId="{57954B2A-A104-41FB-A5E4-503DC98052C6}" type="presParOf" srcId="{3D4A984F-D1EF-4D22-BD68-714BE5E9552A}" destId="{FA6E354C-FEF4-4D10-B0EB-A86E40BFDA94}" srcOrd="1" destOrd="0" presId="urn:microsoft.com/office/officeart/2005/8/layout/vProcess5"/>
    <dgm:cxn modelId="{6A48BFBE-42BD-46BC-A1B7-9EB39582DFA0}" type="presParOf" srcId="{3D4A984F-D1EF-4D22-BD68-714BE5E9552A}" destId="{34B836D1-B7A0-41FD-A621-A67EF108828F}" srcOrd="2" destOrd="0" presId="urn:microsoft.com/office/officeart/2005/8/layout/vProcess5"/>
    <dgm:cxn modelId="{096ED346-B46F-4103-894D-25EF9F40D318}" type="presParOf" srcId="{3D4A984F-D1EF-4D22-BD68-714BE5E9552A}" destId="{39E99D25-2BCC-415B-8BF3-7FAA7165D982}" srcOrd="3" destOrd="0" presId="urn:microsoft.com/office/officeart/2005/8/layout/vProcess5"/>
    <dgm:cxn modelId="{135FA3F7-0DFB-44A9-BDEF-81EEF6CD8DB3}" type="presParOf" srcId="{3D4A984F-D1EF-4D22-BD68-714BE5E9552A}" destId="{B1E7CE08-A936-46ED-87F9-85E6BFF6F4AC}" srcOrd="4" destOrd="0" presId="urn:microsoft.com/office/officeart/2005/8/layout/vProcess5"/>
    <dgm:cxn modelId="{74A27592-02A4-4EC7-8305-C92E2A5805AC}" type="presParOf" srcId="{3D4A984F-D1EF-4D22-BD68-714BE5E9552A}" destId="{759BFC0E-6CB8-4E41-9E5C-6CDF14A29633}" srcOrd="5" destOrd="0" presId="urn:microsoft.com/office/officeart/2005/8/layout/vProcess5"/>
    <dgm:cxn modelId="{94D6C9F7-07B5-4515-B8EA-5B1B97B6A478}" type="presParOf" srcId="{3D4A984F-D1EF-4D22-BD68-714BE5E9552A}" destId="{D389E831-F5C1-4557-BA29-4D4DB49741FA}" srcOrd="6" destOrd="0" presId="urn:microsoft.com/office/officeart/2005/8/layout/vProcess5"/>
    <dgm:cxn modelId="{11BFFEBD-309D-4D62-9A8C-4B128CC58855}" type="presParOf" srcId="{3D4A984F-D1EF-4D22-BD68-714BE5E9552A}" destId="{80B06954-47C1-4FA9-A50A-CDEF3127CA26}" srcOrd="7" destOrd="0" presId="urn:microsoft.com/office/officeart/2005/8/layout/vProcess5"/>
    <dgm:cxn modelId="{B76D6856-CB63-48BE-83D5-40EE52AB7413}" type="presParOf" srcId="{3D4A984F-D1EF-4D22-BD68-714BE5E9552A}" destId="{140E3171-2774-4C30-9F24-28953D3CBE74}" srcOrd="8" destOrd="0" presId="urn:microsoft.com/office/officeart/2005/8/layout/vProcess5"/>
    <dgm:cxn modelId="{258FE1A2-1DF3-4827-814C-67ACEB8F7D5B}" type="presParOf" srcId="{3D4A984F-D1EF-4D22-BD68-714BE5E9552A}" destId="{9CC36D51-2E90-43B8-9767-E8C6A1A65765}" srcOrd="9" destOrd="0" presId="urn:microsoft.com/office/officeart/2005/8/layout/vProcess5"/>
    <dgm:cxn modelId="{305061F3-20D1-46F6-9AB5-E3F55B08C0EF}" type="presParOf" srcId="{3D4A984F-D1EF-4D22-BD68-714BE5E9552A}" destId="{3F66BE5B-1738-44BB-A1DB-3F9E8708BF5F}" srcOrd="10" destOrd="0" presId="urn:microsoft.com/office/officeart/2005/8/layout/vProcess5"/>
    <dgm:cxn modelId="{640CBAC4-DEBC-4EA0-8D74-275932CC761F}" type="presParOf" srcId="{3D4A984F-D1EF-4D22-BD68-714BE5E9552A}" destId="{0082850D-7879-4F93-AB56-7D0592FB694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3E51FB-392C-4AD7-BD91-6F0D8DC93F12}" type="doc">
      <dgm:prSet loTypeId="urn:microsoft.com/office/officeart/2005/8/layout/vProcess5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07824EB-A3F2-4AB8-B4E9-639971918D46}">
      <dgm:prSet phldrT="[Текст]"/>
      <dgm:spPr/>
      <dgm:t>
        <a:bodyPr/>
        <a:lstStyle/>
        <a:p>
          <a:pPr algn="l"/>
          <a:r>
            <a:rPr lang="ru-RU" b="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Симуляционные</a:t>
          </a:r>
          <a:r>
            <a:rPr lang="ru-RU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классы (наличие фантомов, приобретение расходных материалов в соответствии со стандартом оснащения)</a:t>
          </a:r>
        </a:p>
      </dgm:t>
    </dgm:pt>
    <dgm:pt modelId="{212B1F8F-7358-4903-8759-6FAA15C3F6A6}" type="parTrans" cxnId="{BD060EE3-DEF9-46E5-8561-B588082EF4CB}">
      <dgm:prSet/>
      <dgm:spPr/>
      <dgm:t>
        <a:bodyPr/>
        <a:lstStyle/>
        <a:p>
          <a:endParaRPr lang="ru-RU"/>
        </a:p>
      </dgm:t>
    </dgm:pt>
    <dgm:pt modelId="{3BCF4CFF-9E75-4184-9EF2-A9D5F9B23541}" type="sibTrans" cxnId="{BD060EE3-DEF9-46E5-8561-B588082EF4CB}">
      <dgm:prSet/>
      <dgm:spPr/>
      <dgm:t>
        <a:bodyPr/>
        <a:lstStyle/>
        <a:p>
          <a:endParaRPr lang="ru-RU"/>
        </a:p>
      </dgm:t>
    </dgm:pt>
    <dgm:pt modelId="{156EF706-69DE-4702-A63C-202B875D9B24}">
      <dgm:prSet phldrT="[Текст]"/>
      <dgm:spPr/>
      <dgm:t>
        <a:bodyPr/>
        <a:lstStyle/>
        <a:p>
          <a:r>
            <a:rPr lang="ru-RU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Требования к организации аудио- и видеосъемки, обеспечение доступа в автоматизированную систему проведения аккредитации специалиста (АСПА)</a:t>
          </a:r>
        </a:p>
      </dgm:t>
    </dgm:pt>
    <dgm:pt modelId="{83E59757-2426-4049-BC9D-1C929A173B8A}" type="parTrans" cxnId="{309BD4BD-7AFD-4E64-B34C-582B3D5C5333}">
      <dgm:prSet/>
      <dgm:spPr/>
      <dgm:t>
        <a:bodyPr/>
        <a:lstStyle/>
        <a:p>
          <a:endParaRPr lang="ru-RU"/>
        </a:p>
      </dgm:t>
    </dgm:pt>
    <dgm:pt modelId="{3485852F-8FBD-4EC9-8169-6B25D4F94E26}" type="sibTrans" cxnId="{309BD4BD-7AFD-4E64-B34C-582B3D5C5333}">
      <dgm:prSet/>
      <dgm:spPr/>
      <dgm:t>
        <a:bodyPr/>
        <a:lstStyle/>
        <a:p>
          <a:endParaRPr lang="ru-RU"/>
        </a:p>
      </dgm:t>
    </dgm:pt>
    <dgm:pt modelId="{A8580CB0-BCFB-4583-832B-5383CA01AE70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составе </a:t>
          </a:r>
          <a:r>
            <a:rPr lang="ru-RU" b="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аккредитационной</a:t>
          </a:r>
          <a:r>
            <a:rPr lang="ru-RU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комиссии - представители  профессиональных некоммерческих организаций, работодателя и образовательных организаций</a:t>
          </a:r>
        </a:p>
      </dgm:t>
    </dgm:pt>
    <dgm:pt modelId="{12ABE41C-5802-4473-9F72-11B9C996B19B}" type="parTrans" cxnId="{7B1B2AE1-F107-4F25-B818-5ADCC49F8904}">
      <dgm:prSet/>
      <dgm:spPr/>
      <dgm:t>
        <a:bodyPr/>
        <a:lstStyle/>
        <a:p>
          <a:endParaRPr lang="ru-RU"/>
        </a:p>
      </dgm:t>
    </dgm:pt>
    <dgm:pt modelId="{F16C520D-AA41-4D3B-95DE-FC34FE58037F}" type="sibTrans" cxnId="{7B1B2AE1-F107-4F25-B818-5ADCC49F8904}">
      <dgm:prSet/>
      <dgm:spPr/>
      <dgm:t>
        <a:bodyPr/>
        <a:lstStyle/>
        <a:p>
          <a:endParaRPr lang="ru-RU"/>
        </a:p>
      </dgm:t>
    </dgm:pt>
    <dgm:pt modelId="{D8A0E6BD-676A-4A50-9466-BE0B7BB0386B}">
      <dgm:prSet/>
      <dgm:spPr/>
      <dgm:t>
        <a:bodyPr/>
        <a:lstStyle/>
        <a:p>
          <a:r>
            <a:rPr lang="ru-RU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Единая база заданий, методические материалы, инструкции – сайт </a:t>
          </a:r>
          <a:r>
            <a: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fmza.ru</a:t>
          </a:r>
          <a:endParaRPr lang="ru-RU" b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81EC23-ABF3-43F6-A86A-A426B2190A43}" type="parTrans" cxnId="{3AA13057-B1B4-4196-975E-B90B603838DC}">
      <dgm:prSet/>
      <dgm:spPr/>
      <dgm:t>
        <a:bodyPr/>
        <a:lstStyle/>
        <a:p>
          <a:endParaRPr lang="ru-RU"/>
        </a:p>
      </dgm:t>
    </dgm:pt>
    <dgm:pt modelId="{FA7B7E1C-18CF-4EC0-AD2E-FD02E0216A6C}" type="sibTrans" cxnId="{3AA13057-B1B4-4196-975E-B90B603838DC}">
      <dgm:prSet/>
      <dgm:spPr/>
      <dgm:t>
        <a:bodyPr/>
        <a:lstStyle/>
        <a:p>
          <a:endParaRPr lang="ru-RU"/>
        </a:p>
      </dgm:t>
    </dgm:pt>
    <dgm:pt modelId="{3D4A984F-D1EF-4D22-BD68-714BE5E9552A}" type="pres">
      <dgm:prSet presAssocID="{BF3E51FB-392C-4AD7-BD91-6F0D8DC93F1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88FB6D-6020-4048-A152-FF0070AA9118}" type="pres">
      <dgm:prSet presAssocID="{BF3E51FB-392C-4AD7-BD91-6F0D8DC93F12}" presName="dummyMaxCanvas" presStyleCnt="0">
        <dgm:presLayoutVars/>
      </dgm:prSet>
      <dgm:spPr/>
    </dgm:pt>
    <dgm:pt modelId="{FA6E354C-FEF4-4D10-B0EB-A86E40BFDA94}" type="pres">
      <dgm:prSet presAssocID="{BF3E51FB-392C-4AD7-BD91-6F0D8DC93F1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836D1-B7A0-41FD-A621-A67EF108828F}" type="pres">
      <dgm:prSet presAssocID="{BF3E51FB-392C-4AD7-BD91-6F0D8DC93F1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E99D25-2BCC-415B-8BF3-7FAA7165D982}" type="pres">
      <dgm:prSet presAssocID="{BF3E51FB-392C-4AD7-BD91-6F0D8DC93F1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E7CE08-A936-46ED-87F9-85E6BFF6F4AC}" type="pres">
      <dgm:prSet presAssocID="{BF3E51FB-392C-4AD7-BD91-6F0D8DC93F1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9BFC0E-6CB8-4E41-9E5C-6CDF14A29633}" type="pres">
      <dgm:prSet presAssocID="{BF3E51FB-392C-4AD7-BD91-6F0D8DC93F1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9E831-F5C1-4557-BA29-4D4DB49741FA}" type="pres">
      <dgm:prSet presAssocID="{BF3E51FB-392C-4AD7-BD91-6F0D8DC93F1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06954-47C1-4FA9-A50A-CDEF3127CA26}" type="pres">
      <dgm:prSet presAssocID="{BF3E51FB-392C-4AD7-BD91-6F0D8DC93F1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E3171-2774-4C30-9F24-28953D3CBE74}" type="pres">
      <dgm:prSet presAssocID="{BF3E51FB-392C-4AD7-BD91-6F0D8DC93F1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C36D51-2E90-43B8-9767-E8C6A1A65765}" type="pres">
      <dgm:prSet presAssocID="{BF3E51FB-392C-4AD7-BD91-6F0D8DC93F1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66BE5B-1738-44BB-A1DB-3F9E8708BF5F}" type="pres">
      <dgm:prSet presAssocID="{BF3E51FB-392C-4AD7-BD91-6F0D8DC93F1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850D-7879-4F93-AB56-7D0592FB6949}" type="pres">
      <dgm:prSet presAssocID="{BF3E51FB-392C-4AD7-BD91-6F0D8DC93F1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9BD4BD-7AFD-4E64-B34C-582B3D5C5333}" srcId="{BF3E51FB-392C-4AD7-BD91-6F0D8DC93F12}" destId="{156EF706-69DE-4702-A63C-202B875D9B24}" srcOrd="1" destOrd="0" parTransId="{83E59757-2426-4049-BC9D-1C929A173B8A}" sibTransId="{3485852F-8FBD-4EC9-8169-6B25D4F94E26}"/>
    <dgm:cxn modelId="{3AA13057-B1B4-4196-975E-B90B603838DC}" srcId="{BF3E51FB-392C-4AD7-BD91-6F0D8DC93F12}" destId="{D8A0E6BD-676A-4A50-9466-BE0B7BB0386B}" srcOrd="2" destOrd="0" parTransId="{2381EC23-ABF3-43F6-A86A-A426B2190A43}" sibTransId="{FA7B7E1C-18CF-4EC0-AD2E-FD02E0216A6C}"/>
    <dgm:cxn modelId="{FF74C6B7-3CEE-4BFF-954B-BE8B4EE096F7}" type="presOf" srcId="{D8A0E6BD-676A-4A50-9466-BE0B7BB0386B}" destId="{39E99D25-2BCC-415B-8BF3-7FAA7165D982}" srcOrd="0" destOrd="0" presId="urn:microsoft.com/office/officeart/2005/8/layout/vProcess5"/>
    <dgm:cxn modelId="{77205886-9AFE-45DD-9C4C-E7386890AC60}" type="presOf" srcId="{A8580CB0-BCFB-4583-832B-5383CA01AE70}" destId="{B1E7CE08-A936-46ED-87F9-85E6BFF6F4AC}" srcOrd="0" destOrd="0" presId="urn:microsoft.com/office/officeart/2005/8/layout/vProcess5"/>
    <dgm:cxn modelId="{BD060EE3-DEF9-46E5-8561-B588082EF4CB}" srcId="{BF3E51FB-392C-4AD7-BD91-6F0D8DC93F12}" destId="{007824EB-A3F2-4AB8-B4E9-639971918D46}" srcOrd="0" destOrd="0" parTransId="{212B1F8F-7358-4903-8759-6FAA15C3F6A6}" sibTransId="{3BCF4CFF-9E75-4184-9EF2-A9D5F9B23541}"/>
    <dgm:cxn modelId="{FEC5009A-E1F3-48BC-93E6-95559F9BD964}" type="presOf" srcId="{A8580CB0-BCFB-4583-832B-5383CA01AE70}" destId="{0082850D-7879-4F93-AB56-7D0592FB6949}" srcOrd="1" destOrd="0" presId="urn:microsoft.com/office/officeart/2005/8/layout/vProcess5"/>
    <dgm:cxn modelId="{00E911A7-A0B7-4688-94BE-2C040D73A9EB}" type="presOf" srcId="{3BCF4CFF-9E75-4184-9EF2-A9D5F9B23541}" destId="{759BFC0E-6CB8-4E41-9E5C-6CDF14A29633}" srcOrd="0" destOrd="0" presId="urn:microsoft.com/office/officeart/2005/8/layout/vProcess5"/>
    <dgm:cxn modelId="{7B1B2AE1-F107-4F25-B818-5ADCC49F8904}" srcId="{BF3E51FB-392C-4AD7-BD91-6F0D8DC93F12}" destId="{A8580CB0-BCFB-4583-832B-5383CA01AE70}" srcOrd="3" destOrd="0" parTransId="{12ABE41C-5802-4473-9F72-11B9C996B19B}" sibTransId="{F16C520D-AA41-4D3B-95DE-FC34FE58037F}"/>
    <dgm:cxn modelId="{4E4CD99E-C22C-4230-BA3B-C4315C9F6198}" type="presOf" srcId="{007824EB-A3F2-4AB8-B4E9-639971918D46}" destId="{FA6E354C-FEF4-4D10-B0EB-A86E40BFDA94}" srcOrd="0" destOrd="0" presId="urn:microsoft.com/office/officeart/2005/8/layout/vProcess5"/>
    <dgm:cxn modelId="{7101019F-5C7C-4F40-B0AC-F357532ACD53}" type="presOf" srcId="{156EF706-69DE-4702-A63C-202B875D9B24}" destId="{34B836D1-B7A0-41FD-A621-A67EF108828F}" srcOrd="0" destOrd="0" presId="urn:microsoft.com/office/officeart/2005/8/layout/vProcess5"/>
    <dgm:cxn modelId="{27D98599-12FB-4694-B289-E91FD25356E0}" type="presOf" srcId="{156EF706-69DE-4702-A63C-202B875D9B24}" destId="{9CC36D51-2E90-43B8-9767-E8C6A1A65765}" srcOrd="1" destOrd="0" presId="urn:microsoft.com/office/officeart/2005/8/layout/vProcess5"/>
    <dgm:cxn modelId="{9759C91C-C6DB-4A40-A6BD-67D963200982}" type="presOf" srcId="{007824EB-A3F2-4AB8-B4E9-639971918D46}" destId="{140E3171-2774-4C30-9F24-28953D3CBE74}" srcOrd="1" destOrd="0" presId="urn:microsoft.com/office/officeart/2005/8/layout/vProcess5"/>
    <dgm:cxn modelId="{D0DC238D-4D27-4142-B0E2-58C01D01252C}" type="presOf" srcId="{D8A0E6BD-676A-4A50-9466-BE0B7BB0386B}" destId="{3F66BE5B-1738-44BB-A1DB-3F9E8708BF5F}" srcOrd="1" destOrd="0" presId="urn:microsoft.com/office/officeart/2005/8/layout/vProcess5"/>
    <dgm:cxn modelId="{7B3CA530-B9D8-4F96-AED4-C1227CB8873F}" type="presOf" srcId="{BF3E51FB-392C-4AD7-BD91-6F0D8DC93F12}" destId="{3D4A984F-D1EF-4D22-BD68-714BE5E9552A}" srcOrd="0" destOrd="0" presId="urn:microsoft.com/office/officeart/2005/8/layout/vProcess5"/>
    <dgm:cxn modelId="{62562051-D059-421E-A6C1-79F704554751}" type="presOf" srcId="{3485852F-8FBD-4EC9-8169-6B25D4F94E26}" destId="{D389E831-F5C1-4557-BA29-4D4DB49741FA}" srcOrd="0" destOrd="0" presId="urn:microsoft.com/office/officeart/2005/8/layout/vProcess5"/>
    <dgm:cxn modelId="{BA82D2D1-8992-4B89-8D91-A3CF9EE87E9E}" type="presOf" srcId="{FA7B7E1C-18CF-4EC0-AD2E-FD02E0216A6C}" destId="{80B06954-47C1-4FA9-A50A-CDEF3127CA26}" srcOrd="0" destOrd="0" presId="urn:microsoft.com/office/officeart/2005/8/layout/vProcess5"/>
    <dgm:cxn modelId="{7D2B2478-C363-4746-B829-19FB57CA60BE}" type="presParOf" srcId="{3D4A984F-D1EF-4D22-BD68-714BE5E9552A}" destId="{4188FB6D-6020-4048-A152-FF0070AA9118}" srcOrd="0" destOrd="0" presId="urn:microsoft.com/office/officeart/2005/8/layout/vProcess5"/>
    <dgm:cxn modelId="{D281B5DF-5789-43D6-AB62-03BBD7616190}" type="presParOf" srcId="{3D4A984F-D1EF-4D22-BD68-714BE5E9552A}" destId="{FA6E354C-FEF4-4D10-B0EB-A86E40BFDA94}" srcOrd="1" destOrd="0" presId="urn:microsoft.com/office/officeart/2005/8/layout/vProcess5"/>
    <dgm:cxn modelId="{38FD6889-5CB9-4AA6-8DE7-508B3217B3D4}" type="presParOf" srcId="{3D4A984F-D1EF-4D22-BD68-714BE5E9552A}" destId="{34B836D1-B7A0-41FD-A621-A67EF108828F}" srcOrd="2" destOrd="0" presId="urn:microsoft.com/office/officeart/2005/8/layout/vProcess5"/>
    <dgm:cxn modelId="{C8DA7491-B65D-4614-81FC-F74B2CB379B3}" type="presParOf" srcId="{3D4A984F-D1EF-4D22-BD68-714BE5E9552A}" destId="{39E99D25-2BCC-415B-8BF3-7FAA7165D982}" srcOrd="3" destOrd="0" presId="urn:microsoft.com/office/officeart/2005/8/layout/vProcess5"/>
    <dgm:cxn modelId="{4F5925CA-2ADE-45A4-AF06-C15D84976E62}" type="presParOf" srcId="{3D4A984F-D1EF-4D22-BD68-714BE5E9552A}" destId="{B1E7CE08-A936-46ED-87F9-85E6BFF6F4AC}" srcOrd="4" destOrd="0" presId="urn:microsoft.com/office/officeart/2005/8/layout/vProcess5"/>
    <dgm:cxn modelId="{BDF2D52C-1DDF-4473-BAE0-A4D154C10B2F}" type="presParOf" srcId="{3D4A984F-D1EF-4D22-BD68-714BE5E9552A}" destId="{759BFC0E-6CB8-4E41-9E5C-6CDF14A29633}" srcOrd="5" destOrd="0" presId="urn:microsoft.com/office/officeart/2005/8/layout/vProcess5"/>
    <dgm:cxn modelId="{E80E2CDD-47DF-4FE9-9254-D0C46C543A34}" type="presParOf" srcId="{3D4A984F-D1EF-4D22-BD68-714BE5E9552A}" destId="{D389E831-F5C1-4557-BA29-4D4DB49741FA}" srcOrd="6" destOrd="0" presId="urn:microsoft.com/office/officeart/2005/8/layout/vProcess5"/>
    <dgm:cxn modelId="{1949BF16-A65F-4150-B040-B6A87D14967E}" type="presParOf" srcId="{3D4A984F-D1EF-4D22-BD68-714BE5E9552A}" destId="{80B06954-47C1-4FA9-A50A-CDEF3127CA26}" srcOrd="7" destOrd="0" presId="urn:microsoft.com/office/officeart/2005/8/layout/vProcess5"/>
    <dgm:cxn modelId="{A70DAF77-2693-47FD-A309-D7845C71E20A}" type="presParOf" srcId="{3D4A984F-D1EF-4D22-BD68-714BE5E9552A}" destId="{140E3171-2774-4C30-9F24-28953D3CBE74}" srcOrd="8" destOrd="0" presId="urn:microsoft.com/office/officeart/2005/8/layout/vProcess5"/>
    <dgm:cxn modelId="{0673102D-F8BA-41AC-96BB-6219D67BC375}" type="presParOf" srcId="{3D4A984F-D1EF-4D22-BD68-714BE5E9552A}" destId="{9CC36D51-2E90-43B8-9767-E8C6A1A65765}" srcOrd="9" destOrd="0" presId="urn:microsoft.com/office/officeart/2005/8/layout/vProcess5"/>
    <dgm:cxn modelId="{D6A6E43E-B383-44D6-9121-3D35080C654A}" type="presParOf" srcId="{3D4A984F-D1EF-4D22-BD68-714BE5E9552A}" destId="{3F66BE5B-1738-44BB-A1DB-3F9E8708BF5F}" srcOrd="10" destOrd="0" presId="urn:microsoft.com/office/officeart/2005/8/layout/vProcess5"/>
    <dgm:cxn modelId="{F9F9EC7E-FF44-4492-8A8B-F4DBE6A8AE11}" type="presParOf" srcId="{3D4A984F-D1EF-4D22-BD68-714BE5E9552A}" destId="{0082850D-7879-4F93-AB56-7D0592FB694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D0B47F-6168-4599-8BCD-00B74E64EABB}" type="doc">
      <dgm:prSet loTypeId="urn:microsoft.com/office/officeart/2005/8/layout/hProcess9" loCatId="process" qsTypeId="urn:microsoft.com/office/officeart/2005/8/quickstyle/3d1" qsCatId="3D" csTypeId="urn:microsoft.com/office/officeart/2005/8/colors/accent2_4" csCatId="accent2" phldr="1"/>
      <dgm:spPr/>
    </dgm:pt>
    <dgm:pt modelId="{C764127A-9891-4654-86AD-71B051EBF844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Лицо, выполнившее учебный план по ОПОП СПО</a:t>
          </a:r>
        </a:p>
      </dgm:t>
    </dgm:pt>
    <dgm:pt modelId="{C08552F7-4F45-4A4F-A027-5D441F1B3CAD}" type="parTrans" cxnId="{BFE0EC81-EC9F-4F99-8579-E056DD15F2CF}">
      <dgm:prSet/>
      <dgm:spPr/>
      <dgm:t>
        <a:bodyPr/>
        <a:lstStyle/>
        <a:p>
          <a:endParaRPr lang="ru-RU"/>
        </a:p>
      </dgm:t>
    </dgm:pt>
    <dgm:pt modelId="{C564BFCD-845B-431D-8F27-E45FB116363D}" type="sibTrans" cxnId="{BFE0EC81-EC9F-4F99-8579-E056DD15F2CF}">
      <dgm:prSet/>
      <dgm:spPr/>
      <dgm:t>
        <a:bodyPr/>
        <a:lstStyle/>
        <a:p>
          <a:endParaRPr lang="ru-RU"/>
        </a:p>
      </dgm:t>
    </dgm:pt>
    <dgm:pt modelId="{1D2E0649-1A09-456C-BE03-E2B0843B45C7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аккредитация специалиста</a:t>
          </a:r>
        </a:p>
      </dgm:t>
    </dgm:pt>
    <dgm:pt modelId="{36EDC4DB-05A7-4C31-BA61-D76135EFBA54}" type="parTrans" cxnId="{541D7F2F-22B3-4B8C-9104-AE58FC0A30D7}">
      <dgm:prSet/>
      <dgm:spPr/>
      <dgm:t>
        <a:bodyPr/>
        <a:lstStyle/>
        <a:p>
          <a:endParaRPr lang="ru-RU"/>
        </a:p>
      </dgm:t>
    </dgm:pt>
    <dgm:pt modelId="{1266BA66-767B-4E67-98F5-72E98BBF7A2B}" type="sibTrans" cxnId="{541D7F2F-22B3-4B8C-9104-AE58FC0A30D7}">
      <dgm:prSet/>
      <dgm:spPr/>
      <dgm:t>
        <a:bodyPr/>
        <a:lstStyle/>
        <a:p>
          <a:endParaRPr lang="ru-RU"/>
        </a:p>
      </dgm:t>
    </dgm:pt>
    <dgm:pt modelId="{B02D2B3C-D835-44E6-81AF-F348A94C799B}">
      <dgm:prSet custT="1"/>
      <dgm:spPr/>
      <dgm:t>
        <a:bodyPr/>
        <a:lstStyle/>
        <a:p>
          <a:r>
            <a:rPr lang="ru-RU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Право на осуществление </a:t>
          </a:r>
          <a:r>
            <a:rPr lang="ru-RU" sz="1500" b="1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профессио-нальной</a:t>
          </a:r>
          <a:r>
            <a:rPr lang="ru-RU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деятельности </a:t>
          </a:r>
        </a:p>
      </dgm:t>
    </dgm:pt>
    <dgm:pt modelId="{84EE42D5-EE10-49F5-A24E-3ABDD0408E3A}" type="parTrans" cxnId="{882A88EF-D976-4649-B1B9-E201631D4291}">
      <dgm:prSet/>
      <dgm:spPr/>
      <dgm:t>
        <a:bodyPr/>
        <a:lstStyle/>
        <a:p>
          <a:endParaRPr lang="ru-RU"/>
        </a:p>
      </dgm:t>
    </dgm:pt>
    <dgm:pt modelId="{6B48C9CF-F9FD-4AAA-9287-19B871FB7EDE}" type="sibTrans" cxnId="{882A88EF-D976-4649-B1B9-E201631D4291}">
      <dgm:prSet/>
      <dgm:spPr/>
      <dgm:t>
        <a:bodyPr/>
        <a:lstStyle/>
        <a:p>
          <a:endParaRPr lang="ru-RU"/>
        </a:p>
      </dgm:t>
    </dgm:pt>
    <dgm:pt modelId="{F1678082-5266-42A9-9498-CBFC5365A631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Государственная итоговая аттестация</a:t>
          </a:r>
        </a:p>
      </dgm:t>
    </dgm:pt>
    <dgm:pt modelId="{083AF267-A1AE-40BA-9AE2-98862CE9B8F5}" type="parTrans" cxnId="{5EE3D8EB-6509-4971-A022-3617357D0182}">
      <dgm:prSet/>
      <dgm:spPr/>
      <dgm:t>
        <a:bodyPr/>
        <a:lstStyle/>
        <a:p>
          <a:endParaRPr lang="ru-RU"/>
        </a:p>
      </dgm:t>
    </dgm:pt>
    <dgm:pt modelId="{3533AFCB-42AC-4A3D-ACCE-06671B8A01BC}" type="sibTrans" cxnId="{5EE3D8EB-6509-4971-A022-3617357D0182}">
      <dgm:prSet/>
      <dgm:spPr/>
      <dgm:t>
        <a:bodyPr/>
        <a:lstStyle/>
        <a:p>
          <a:endParaRPr lang="ru-RU"/>
        </a:p>
      </dgm:t>
    </dgm:pt>
    <dgm:pt modelId="{16734F48-2AEF-4A52-9E34-64750192FE81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Диплом о среднем </a:t>
          </a:r>
          <a:r>
            <a:rPr lang="ru-RU" sz="1600" b="1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медицинскомобразовании</a:t>
          </a:r>
          <a:endParaRPr lang="ru-RU" sz="16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88EE66-2647-4C6F-9B77-1D3219E337FD}" type="parTrans" cxnId="{BDBA614F-319E-466D-9252-ED822AE7C862}">
      <dgm:prSet/>
      <dgm:spPr/>
      <dgm:t>
        <a:bodyPr/>
        <a:lstStyle/>
        <a:p>
          <a:endParaRPr lang="ru-RU"/>
        </a:p>
      </dgm:t>
    </dgm:pt>
    <dgm:pt modelId="{D44E2376-8EFA-47A8-8E11-0583EE8E175E}" type="sibTrans" cxnId="{BDBA614F-319E-466D-9252-ED822AE7C862}">
      <dgm:prSet/>
      <dgm:spPr/>
      <dgm:t>
        <a:bodyPr/>
        <a:lstStyle/>
        <a:p>
          <a:endParaRPr lang="ru-RU"/>
        </a:p>
      </dgm:t>
    </dgm:pt>
    <dgm:pt modelId="{DE6C8D69-F024-4606-8559-67B5B2E54473}" type="pres">
      <dgm:prSet presAssocID="{7ED0B47F-6168-4599-8BCD-00B74E64EABB}" presName="CompostProcess" presStyleCnt="0">
        <dgm:presLayoutVars>
          <dgm:dir/>
          <dgm:resizeHandles val="exact"/>
        </dgm:presLayoutVars>
      </dgm:prSet>
      <dgm:spPr/>
    </dgm:pt>
    <dgm:pt modelId="{9B4796AF-B214-4A5C-9361-668484D99AA4}" type="pres">
      <dgm:prSet presAssocID="{7ED0B47F-6168-4599-8BCD-00B74E64EABB}" presName="arrow" presStyleLbl="bgShp" presStyleIdx="0" presStyleCnt="1" custLinFactNeighborX="-145" custLinFactNeighborY="-3309"/>
      <dgm:spPr>
        <a:gradFill rotWithShape="0">
          <a:gsLst>
            <a:gs pos="0">
              <a:schemeClr val="accent2">
                <a:lumMod val="20000"/>
                <a:lumOff val="80000"/>
              </a:schemeClr>
            </a:gs>
            <a:gs pos="80000">
              <a:schemeClr val="accent2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ln>
          <a:solidFill>
            <a:schemeClr val="accent2">
              <a:lumMod val="75000"/>
            </a:schemeClr>
          </a:solidFill>
        </a:ln>
      </dgm:spPr>
    </dgm:pt>
    <dgm:pt modelId="{7B436D65-4A2A-4260-BE42-13ADD1629A68}" type="pres">
      <dgm:prSet presAssocID="{7ED0B47F-6168-4599-8BCD-00B74E64EABB}" presName="linearProcess" presStyleCnt="0"/>
      <dgm:spPr/>
    </dgm:pt>
    <dgm:pt modelId="{9439CC14-F22A-4F23-AE40-250DCAF2AF39}" type="pres">
      <dgm:prSet presAssocID="{C764127A-9891-4654-86AD-71B051EBF844}" presName="textNode" presStyleLbl="node1" presStyleIdx="0" presStyleCnt="5" custLinFactNeighborX="56408" custLinFactNeighborY="-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8D0DB-E1F9-42CD-96FC-D0C90BEFDAC1}" type="pres">
      <dgm:prSet presAssocID="{C564BFCD-845B-431D-8F27-E45FB116363D}" presName="sibTrans" presStyleCnt="0"/>
      <dgm:spPr/>
    </dgm:pt>
    <dgm:pt modelId="{6A16FE0A-EB7B-43A7-A9B0-34150E8032C8}" type="pres">
      <dgm:prSet presAssocID="{F1678082-5266-42A9-9498-CBFC5365A631}" presName="textNode" presStyleLbl="node1" presStyleIdx="1" presStyleCnt="5" custLinFactNeighborX="25730" custLinFactNeighborY="-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5B9E1-86CD-48E8-A2A2-FF2123729E2E}" type="pres">
      <dgm:prSet presAssocID="{3533AFCB-42AC-4A3D-ACCE-06671B8A01BC}" presName="sibTrans" presStyleCnt="0"/>
      <dgm:spPr/>
    </dgm:pt>
    <dgm:pt modelId="{624878D5-4631-43EC-88CE-5BF50570602D}" type="pres">
      <dgm:prSet presAssocID="{16734F48-2AEF-4A52-9E34-64750192FE81}" presName="textNode" presStyleLbl="node1" presStyleIdx="2" presStyleCnt="5" custLinFactNeighborX="-4949" custLinFactNeighborY="-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AE174-AB30-4A53-AECF-3BC30E0847C3}" type="pres">
      <dgm:prSet presAssocID="{D44E2376-8EFA-47A8-8E11-0583EE8E175E}" presName="sibTrans" presStyleCnt="0"/>
      <dgm:spPr/>
    </dgm:pt>
    <dgm:pt modelId="{59A45E64-889D-4902-9E58-D2CFE9CB3603}" type="pres">
      <dgm:prSet presAssocID="{1D2E0649-1A09-456C-BE03-E2B0843B45C7}" presName="textNode" presStyleLbl="node1" presStyleIdx="3" presStyleCnt="5" custLinFactNeighborX="-35628" custLinFactNeighborY="-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183FB-5397-441D-809A-9D04BEB5E225}" type="pres">
      <dgm:prSet presAssocID="{1266BA66-767B-4E67-98F5-72E98BBF7A2B}" presName="sibTrans" presStyleCnt="0"/>
      <dgm:spPr/>
    </dgm:pt>
    <dgm:pt modelId="{60813B5E-E600-430F-96FB-0E17AA7A17DE}" type="pres">
      <dgm:prSet presAssocID="{B02D2B3C-D835-44E6-81AF-F348A94C799B}" presName="textNode" presStyleLbl="node1" presStyleIdx="4" presStyleCnt="5" custLinFactNeighborX="-36595" custLinFactNeighborY="-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026449-1272-4325-ACD5-07E1DC16DCD0}" type="presOf" srcId="{C764127A-9891-4654-86AD-71B051EBF844}" destId="{9439CC14-F22A-4F23-AE40-250DCAF2AF39}" srcOrd="0" destOrd="0" presId="urn:microsoft.com/office/officeart/2005/8/layout/hProcess9"/>
    <dgm:cxn modelId="{882A88EF-D976-4649-B1B9-E201631D4291}" srcId="{7ED0B47F-6168-4599-8BCD-00B74E64EABB}" destId="{B02D2B3C-D835-44E6-81AF-F348A94C799B}" srcOrd="4" destOrd="0" parTransId="{84EE42D5-EE10-49F5-A24E-3ABDD0408E3A}" sibTransId="{6B48C9CF-F9FD-4AAA-9287-19B871FB7EDE}"/>
    <dgm:cxn modelId="{BFE0EC81-EC9F-4F99-8579-E056DD15F2CF}" srcId="{7ED0B47F-6168-4599-8BCD-00B74E64EABB}" destId="{C764127A-9891-4654-86AD-71B051EBF844}" srcOrd="0" destOrd="0" parTransId="{C08552F7-4F45-4A4F-A027-5D441F1B3CAD}" sibTransId="{C564BFCD-845B-431D-8F27-E45FB116363D}"/>
    <dgm:cxn modelId="{E5F19DB1-7AAA-462F-B24D-2B42F8106747}" type="presOf" srcId="{16734F48-2AEF-4A52-9E34-64750192FE81}" destId="{624878D5-4631-43EC-88CE-5BF50570602D}" srcOrd="0" destOrd="0" presId="urn:microsoft.com/office/officeart/2005/8/layout/hProcess9"/>
    <dgm:cxn modelId="{316C8C62-5E22-410C-9C62-959BD30B08F8}" type="presOf" srcId="{1D2E0649-1A09-456C-BE03-E2B0843B45C7}" destId="{59A45E64-889D-4902-9E58-D2CFE9CB3603}" srcOrd="0" destOrd="0" presId="urn:microsoft.com/office/officeart/2005/8/layout/hProcess9"/>
    <dgm:cxn modelId="{6EE26EC4-CB2D-4B7C-94C8-A20D1C6A31F7}" type="presOf" srcId="{7ED0B47F-6168-4599-8BCD-00B74E64EABB}" destId="{DE6C8D69-F024-4606-8559-67B5B2E54473}" srcOrd="0" destOrd="0" presId="urn:microsoft.com/office/officeart/2005/8/layout/hProcess9"/>
    <dgm:cxn modelId="{245367EE-B3D5-4175-B3A2-4BF53D5495E2}" type="presOf" srcId="{F1678082-5266-42A9-9498-CBFC5365A631}" destId="{6A16FE0A-EB7B-43A7-A9B0-34150E8032C8}" srcOrd="0" destOrd="0" presId="urn:microsoft.com/office/officeart/2005/8/layout/hProcess9"/>
    <dgm:cxn modelId="{541D7F2F-22B3-4B8C-9104-AE58FC0A30D7}" srcId="{7ED0B47F-6168-4599-8BCD-00B74E64EABB}" destId="{1D2E0649-1A09-456C-BE03-E2B0843B45C7}" srcOrd="3" destOrd="0" parTransId="{36EDC4DB-05A7-4C31-BA61-D76135EFBA54}" sibTransId="{1266BA66-767B-4E67-98F5-72E98BBF7A2B}"/>
    <dgm:cxn modelId="{5EE3D8EB-6509-4971-A022-3617357D0182}" srcId="{7ED0B47F-6168-4599-8BCD-00B74E64EABB}" destId="{F1678082-5266-42A9-9498-CBFC5365A631}" srcOrd="1" destOrd="0" parTransId="{083AF267-A1AE-40BA-9AE2-98862CE9B8F5}" sibTransId="{3533AFCB-42AC-4A3D-ACCE-06671B8A01BC}"/>
    <dgm:cxn modelId="{BDBA614F-319E-466D-9252-ED822AE7C862}" srcId="{7ED0B47F-6168-4599-8BCD-00B74E64EABB}" destId="{16734F48-2AEF-4A52-9E34-64750192FE81}" srcOrd="2" destOrd="0" parTransId="{9F88EE66-2647-4C6F-9B77-1D3219E337FD}" sibTransId="{D44E2376-8EFA-47A8-8E11-0583EE8E175E}"/>
    <dgm:cxn modelId="{3AB3E3A2-3C63-4BFE-B763-9F126182F478}" type="presOf" srcId="{B02D2B3C-D835-44E6-81AF-F348A94C799B}" destId="{60813B5E-E600-430F-96FB-0E17AA7A17DE}" srcOrd="0" destOrd="0" presId="urn:microsoft.com/office/officeart/2005/8/layout/hProcess9"/>
    <dgm:cxn modelId="{20D4AC33-1C54-4D1E-887F-3817E33A7FDE}" type="presParOf" srcId="{DE6C8D69-F024-4606-8559-67B5B2E54473}" destId="{9B4796AF-B214-4A5C-9361-668484D99AA4}" srcOrd="0" destOrd="0" presId="urn:microsoft.com/office/officeart/2005/8/layout/hProcess9"/>
    <dgm:cxn modelId="{D083B5D1-BC02-44BB-822A-D5C4E68F0CA0}" type="presParOf" srcId="{DE6C8D69-F024-4606-8559-67B5B2E54473}" destId="{7B436D65-4A2A-4260-BE42-13ADD1629A68}" srcOrd="1" destOrd="0" presId="urn:microsoft.com/office/officeart/2005/8/layout/hProcess9"/>
    <dgm:cxn modelId="{57710D84-527A-459E-97F6-E860A6C6FDDE}" type="presParOf" srcId="{7B436D65-4A2A-4260-BE42-13ADD1629A68}" destId="{9439CC14-F22A-4F23-AE40-250DCAF2AF39}" srcOrd="0" destOrd="0" presId="urn:microsoft.com/office/officeart/2005/8/layout/hProcess9"/>
    <dgm:cxn modelId="{B1E81BCB-2019-4F8A-A865-301EB5660D00}" type="presParOf" srcId="{7B436D65-4A2A-4260-BE42-13ADD1629A68}" destId="{F3D8D0DB-E1F9-42CD-96FC-D0C90BEFDAC1}" srcOrd="1" destOrd="0" presId="urn:microsoft.com/office/officeart/2005/8/layout/hProcess9"/>
    <dgm:cxn modelId="{90C79702-40DA-4268-8432-0050058A9075}" type="presParOf" srcId="{7B436D65-4A2A-4260-BE42-13ADD1629A68}" destId="{6A16FE0A-EB7B-43A7-A9B0-34150E8032C8}" srcOrd="2" destOrd="0" presId="urn:microsoft.com/office/officeart/2005/8/layout/hProcess9"/>
    <dgm:cxn modelId="{5091A8AD-CE44-497B-8F03-1F0579500121}" type="presParOf" srcId="{7B436D65-4A2A-4260-BE42-13ADD1629A68}" destId="{DF05B9E1-86CD-48E8-A2A2-FF2123729E2E}" srcOrd="3" destOrd="0" presId="urn:microsoft.com/office/officeart/2005/8/layout/hProcess9"/>
    <dgm:cxn modelId="{81A9C5DB-6D07-4BA4-A022-844861E4C8F8}" type="presParOf" srcId="{7B436D65-4A2A-4260-BE42-13ADD1629A68}" destId="{624878D5-4631-43EC-88CE-5BF50570602D}" srcOrd="4" destOrd="0" presId="urn:microsoft.com/office/officeart/2005/8/layout/hProcess9"/>
    <dgm:cxn modelId="{091D73D6-E689-4922-B640-1B6B224D7A13}" type="presParOf" srcId="{7B436D65-4A2A-4260-BE42-13ADD1629A68}" destId="{DB3AE174-AB30-4A53-AECF-3BC30E0847C3}" srcOrd="5" destOrd="0" presId="urn:microsoft.com/office/officeart/2005/8/layout/hProcess9"/>
    <dgm:cxn modelId="{CFCF434D-EFE6-4315-B842-BF30B992F64B}" type="presParOf" srcId="{7B436D65-4A2A-4260-BE42-13ADD1629A68}" destId="{59A45E64-889D-4902-9E58-D2CFE9CB3603}" srcOrd="6" destOrd="0" presId="urn:microsoft.com/office/officeart/2005/8/layout/hProcess9"/>
    <dgm:cxn modelId="{B7A30804-062F-4851-B749-17FCA82FF02B}" type="presParOf" srcId="{7B436D65-4A2A-4260-BE42-13ADD1629A68}" destId="{152183FB-5397-441D-809A-9D04BEB5E225}" srcOrd="7" destOrd="0" presId="urn:microsoft.com/office/officeart/2005/8/layout/hProcess9"/>
    <dgm:cxn modelId="{0D62103B-C8B6-48AC-970A-416C0A88EE3B}" type="presParOf" srcId="{7B436D65-4A2A-4260-BE42-13ADD1629A68}" destId="{60813B5E-E600-430F-96FB-0E17AA7A17D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91FE4F-DB45-4519-9809-2C0156BE7635}" type="doc">
      <dgm:prSet loTypeId="urn:microsoft.com/office/officeart/2005/8/layout/matrix1" loCatId="matrix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F98DA52-0727-4722-B602-F63B184C50FD}">
      <dgm:prSet phldrT="[Текст]" custT="1"/>
      <dgm:spPr/>
      <dgm:t>
        <a:bodyPr/>
        <a:lstStyle/>
        <a:p>
          <a:r>
            <a: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Трудовые функции профессионального стандарта</a:t>
          </a:r>
        </a:p>
      </dgm:t>
    </dgm:pt>
    <dgm:pt modelId="{2679876B-7A89-473E-BDC6-2DDCB9D0CBB0}" type="parTrans" cxnId="{AE924BEA-8D12-457B-A37A-D57530109EFD}">
      <dgm:prSet/>
      <dgm:spPr/>
      <dgm:t>
        <a:bodyPr/>
        <a:lstStyle/>
        <a:p>
          <a:endParaRPr lang="ru-RU"/>
        </a:p>
      </dgm:t>
    </dgm:pt>
    <dgm:pt modelId="{384481EC-4D4B-4AED-B3E8-77ABB30DA13F}" type="sibTrans" cxnId="{AE924BEA-8D12-457B-A37A-D57530109EFD}">
      <dgm:prSet/>
      <dgm:spPr/>
      <dgm:t>
        <a:bodyPr/>
        <a:lstStyle/>
        <a:p>
          <a:endParaRPr lang="ru-RU"/>
        </a:p>
      </dgm:t>
    </dgm:pt>
    <dgm:pt modelId="{1FFA3AA9-D050-4C2C-BF38-81CDFF7D2181}">
      <dgm:prSet phldrT="[Текст]"/>
      <dgm:spPr/>
      <dgm:t>
        <a:bodyPr/>
        <a:lstStyle/>
        <a:p>
          <a:pPr rtl="0"/>
          <a:r>
            <a:rPr kumimoji="0" lang="ru-RU" b="0" i="0" u="none" strike="noStrike" cap="none" spc="0" normalizeH="0" baseline="0" noProof="0" dirty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Проведение мероприятий по профилактике возникновения инфекций, связанных с оказанием медицинской помощи</a:t>
          </a:r>
          <a:endParaRPr lang="ru-RU" dirty="0">
            <a:solidFill>
              <a:schemeClr val="tx1"/>
            </a:solidFill>
          </a:endParaRPr>
        </a:p>
      </dgm:t>
    </dgm:pt>
    <dgm:pt modelId="{0AA2A62B-17E3-4447-B302-787F1AC5825A}" type="parTrans" cxnId="{10690F3B-35C9-4D07-8ABD-4F9B7D322615}">
      <dgm:prSet/>
      <dgm:spPr/>
      <dgm:t>
        <a:bodyPr/>
        <a:lstStyle/>
        <a:p>
          <a:endParaRPr lang="ru-RU"/>
        </a:p>
      </dgm:t>
    </dgm:pt>
    <dgm:pt modelId="{A936AC91-11FB-4AE4-A390-52974E3F0EA0}" type="sibTrans" cxnId="{10690F3B-35C9-4D07-8ABD-4F9B7D322615}">
      <dgm:prSet/>
      <dgm:spPr/>
      <dgm:t>
        <a:bodyPr/>
        <a:lstStyle/>
        <a:p>
          <a:endParaRPr lang="ru-RU"/>
        </a:p>
      </dgm:t>
    </dgm:pt>
    <dgm:pt modelId="{467C38E2-6802-4BC7-B20A-4218748C76E5}">
      <dgm:prSet phldrT="[Текст]"/>
      <dgm:spPr/>
      <dgm:t>
        <a:bodyPr/>
        <a:lstStyle/>
        <a:p>
          <a:pPr rtl="0"/>
          <a:r>
            <a:rPr kumimoji="0" lang="ru-RU" b="0" i="0" u="none" strike="noStrike" cap="none" spc="0" normalizeH="0" baseline="0" noProof="0" dirty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Участие в оказании медицинской помощи взрослому населению, в том числе в рамках первичной доврачебной медико-санитарной помощи взрослому населению</a:t>
          </a:r>
          <a:endParaRPr lang="ru-RU" dirty="0">
            <a:solidFill>
              <a:schemeClr val="tx1"/>
            </a:solidFill>
          </a:endParaRPr>
        </a:p>
      </dgm:t>
    </dgm:pt>
    <dgm:pt modelId="{D4B38969-D284-47FC-8465-C5C26ADA883E}" type="parTrans" cxnId="{CC59E40E-BCD9-49EF-92E0-135667C88ADA}">
      <dgm:prSet/>
      <dgm:spPr/>
      <dgm:t>
        <a:bodyPr/>
        <a:lstStyle/>
        <a:p>
          <a:endParaRPr lang="ru-RU"/>
        </a:p>
      </dgm:t>
    </dgm:pt>
    <dgm:pt modelId="{2608B8D3-82A2-4CF5-868F-588309936BEF}" type="sibTrans" cxnId="{CC59E40E-BCD9-49EF-92E0-135667C88ADA}">
      <dgm:prSet/>
      <dgm:spPr/>
      <dgm:t>
        <a:bodyPr/>
        <a:lstStyle/>
        <a:p>
          <a:endParaRPr lang="ru-RU"/>
        </a:p>
      </dgm:t>
    </dgm:pt>
    <dgm:pt modelId="{6BD4EE59-E4FA-4349-97B8-8A49738EB036}">
      <dgm:prSet phldrT="[Текст]"/>
      <dgm:spPr/>
      <dgm:t>
        <a:bodyPr/>
        <a:lstStyle/>
        <a:p>
          <a:pPr rtl="0"/>
          <a:r>
            <a:rPr kumimoji="0" lang="ru-RU" b="0" i="0" u="none" strike="noStrike" cap="none" spc="0" normalizeH="0" baseline="0" noProof="0" dirty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Оказание медицинской помощи пациентам в экстренной форме</a:t>
          </a:r>
          <a:endParaRPr lang="ru-RU" dirty="0">
            <a:solidFill>
              <a:schemeClr val="tx1"/>
            </a:solidFill>
          </a:endParaRPr>
        </a:p>
      </dgm:t>
    </dgm:pt>
    <dgm:pt modelId="{4CEE926E-EA49-48FB-90EC-46562F9803A0}" type="parTrans" cxnId="{6C94740F-00CE-4295-8AEC-4247954B7485}">
      <dgm:prSet/>
      <dgm:spPr/>
      <dgm:t>
        <a:bodyPr/>
        <a:lstStyle/>
        <a:p>
          <a:endParaRPr lang="ru-RU"/>
        </a:p>
      </dgm:t>
    </dgm:pt>
    <dgm:pt modelId="{BEFD3EFF-FF83-4377-8F53-064EEA7AB2A8}" type="sibTrans" cxnId="{6C94740F-00CE-4295-8AEC-4247954B7485}">
      <dgm:prSet/>
      <dgm:spPr/>
      <dgm:t>
        <a:bodyPr/>
        <a:lstStyle/>
        <a:p>
          <a:endParaRPr lang="ru-RU"/>
        </a:p>
      </dgm:t>
    </dgm:pt>
    <dgm:pt modelId="{B61E30C0-0809-4113-A3D5-535D8AB73C18}">
      <dgm:prSet phldrT="[Текст]" phldr="1"/>
      <dgm:spPr/>
      <dgm:t>
        <a:bodyPr/>
        <a:lstStyle/>
        <a:p>
          <a:endParaRPr lang="ru-RU"/>
        </a:p>
      </dgm:t>
    </dgm:pt>
    <dgm:pt modelId="{912632A2-2E6D-4CDD-96CF-3691D3AF2834}" type="parTrans" cxnId="{4034B9FB-CBB6-415D-87F3-615FE836B394}">
      <dgm:prSet/>
      <dgm:spPr/>
      <dgm:t>
        <a:bodyPr/>
        <a:lstStyle/>
        <a:p>
          <a:endParaRPr lang="ru-RU"/>
        </a:p>
      </dgm:t>
    </dgm:pt>
    <dgm:pt modelId="{9962A853-A194-41B4-98C3-47DD155050ED}" type="sibTrans" cxnId="{4034B9FB-CBB6-415D-87F3-615FE836B394}">
      <dgm:prSet/>
      <dgm:spPr/>
      <dgm:t>
        <a:bodyPr/>
        <a:lstStyle/>
        <a:p>
          <a:endParaRPr lang="ru-RU"/>
        </a:p>
      </dgm:t>
    </dgm:pt>
    <dgm:pt modelId="{409B4B88-46D2-4A72-B0DC-5E3498C1E24D}">
      <dgm:prSet/>
      <dgm:spPr/>
      <dgm:t>
        <a:bodyPr/>
        <a:lstStyle/>
        <a:p>
          <a:pPr rtl="0"/>
          <a:r>
            <a:rPr kumimoji="0" lang="ru-RU" b="0" i="0" u="none" strike="noStrike" cap="none" spc="0" normalizeH="0" baseline="0" noProof="0" dirty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Проведение мероприятий санитарно-гигиенического просвещения населения и пропаганды здорового образа жизни, профилактики инфекционных и неинфекционных   заболеваний</a:t>
          </a:r>
        </a:p>
      </dgm:t>
    </dgm:pt>
    <dgm:pt modelId="{D1A2AB0B-3E03-48CA-A1C3-97C354879D6F}" type="parTrans" cxnId="{F3F36F51-DA60-459C-80AC-66B81719A43C}">
      <dgm:prSet/>
      <dgm:spPr/>
      <dgm:t>
        <a:bodyPr/>
        <a:lstStyle/>
        <a:p>
          <a:endParaRPr lang="ru-RU"/>
        </a:p>
      </dgm:t>
    </dgm:pt>
    <dgm:pt modelId="{D207BE68-928B-40C8-A771-848FF3F4BA0D}" type="sibTrans" cxnId="{F3F36F51-DA60-459C-80AC-66B81719A43C}">
      <dgm:prSet/>
      <dgm:spPr/>
      <dgm:t>
        <a:bodyPr/>
        <a:lstStyle/>
        <a:p>
          <a:endParaRPr lang="ru-RU"/>
        </a:p>
      </dgm:t>
    </dgm:pt>
    <dgm:pt modelId="{BA3992A0-D17E-4B7F-9D32-78C8D991B479}" type="pres">
      <dgm:prSet presAssocID="{E591FE4F-DB45-4519-9809-2C0156BE763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CF04A5-DF1B-45A5-B3A6-85F208F44B00}" type="pres">
      <dgm:prSet presAssocID="{E591FE4F-DB45-4519-9809-2C0156BE7635}" presName="matrix" presStyleCnt="0"/>
      <dgm:spPr/>
    </dgm:pt>
    <dgm:pt modelId="{A412C6FC-F02E-4AEA-98D4-F662FB2607AD}" type="pres">
      <dgm:prSet presAssocID="{E591FE4F-DB45-4519-9809-2C0156BE7635}" presName="tile1" presStyleLbl="node1" presStyleIdx="0" presStyleCnt="4"/>
      <dgm:spPr/>
      <dgm:t>
        <a:bodyPr/>
        <a:lstStyle/>
        <a:p>
          <a:endParaRPr lang="ru-RU"/>
        </a:p>
      </dgm:t>
    </dgm:pt>
    <dgm:pt modelId="{B780C288-FA1E-4CF2-835A-06190521CA2A}" type="pres">
      <dgm:prSet presAssocID="{E591FE4F-DB45-4519-9809-2C0156BE763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20FF3-9204-46A2-B87C-ABD495A63398}" type="pres">
      <dgm:prSet presAssocID="{E591FE4F-DB45-4519-9809-2C0156BE7635}" presName="tile2" presStyleLbl="node1" presStyleIdx="1" presStyleCnt="4"/>
      <dgm:spPr/>
      <dgm:t>
        <a:bodyPr/>
        <a:lstStyle/>
        <a:p>
          <a:endParaRPr lang="ru-RU"/>
        </a:p>
      </dgm:t>
    </dgm:pt>
    <dgm:pt modelId="{5F1494C5-8F05-42AD-9A17-3955010EB5A1}" type="pres">
      <dgm:prSet presAssocID="{E591FE4F-DB45-4519-9809-2C0156BE763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85563-AD78-4716-A67E-667B972BC6C7}" type="pres">
      <dgm:prSet presAssocID="{E591FE4F-DB45-4519-9809-2C0156BE7635}" presName="tile3" presStyleLbl="node1" presStyleIdx="2" presStyleCnt="4"/>
      <dgm:spPr/>
      <dgm:t>
        <a:bodyPr/>
        <a:lstStyle/>
        <a:p>
          <a:endParaRPr lang="ru-RU"/>
        </a:p>
      </dgm:t>
    </dgm:pt>
    <dgm:pt modelId="{FC975F38-AFE3-4305-85A3-2EA111A7AC69}" type="pres">
      <dgm:prSet presAssocID="{E591FE4F-DB45-4519-9809-2C0156BE763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1E4D5-2952-4804-8EC9-B64E8F164902}" type="pres">
      <dgm:prSet presAssocID="{E591FE4F-DB45-4519-9809-2C0156BE7635}" presName="tile4" presStyleLbl="node1" presStyleIdx="3" presStyleCnt="4"/>
      <dgm:spPr/>
      <dgm:t>
        <a:bodyPr/>
        <a:lstStyle/>
        <a:p>
          <a:endParaRPr lang="ru-RU"/>
        </a:p>
      </dgm:t>
    </dgm:pt>
    <dgm:pt modelId="{86B01A4D-C0DF-4F6C-9AB9-8C1AD783EB35}" type="pres">
      <dgm:prSet presAssocID="{E591FE4F-DB45-4519-9809-2C0156BE763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C0DF3-A706-43C0-9D73-B43166CE2389}" type="pres">
      <dgm:prSet presAssocID="{E591FE4F-DB45-4519-9809-2C0156BE7635}" presName="centerTile" presStyleLbl="fgShp" presStyleIdx="0" presStyleCnt="1" custScaleX="132813" custScaleY="15468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AE924BEA-8D12-457B-A37A-D57530109EFD}" srcId="{E591FE4F-DB45-4519-9809-2C0156BE7635}" destId="{AF98DA52-0727-4722-B602-F63B184C50FD}" srcOrd="0" destOrd="0" parTransId="{2679876B-7A89-473E-BDC6-2DDCB9D0CBB0}" sibTransId="{384481EC-4D4B-4AED-B3E8-77ABB30DA13F}"/>
    <dgm:cxn modelId="{4034B9FB-CBB6-415D-87F3-615FE836B394}" srcId="{AF98DA52-0727-4722-B602-F63B184C50FD}" destId="{B61E30C0-0809-4113-A3D5-535D8AB73C18}" srcOrd="4" destOrd="0" parTransId="{912632A2-2E6D-4CDD-96CF-3691D3AF2834}" sibTransId="{9962A853-A194-41B4-98C3-47DD155050ED}"/>
    <dgm:cxn modelId="{F71ED16A-C03A-4A5E-8978-A89894D8D221}" type="presOf" srcId="{6BD4EE59-E4FA-4349-97B8-8A49738EB036}" destId="{86B01A4D-C0DF-4F6C-9AB9-8C1AD783EB35}" srcOrd="1" destOrd="0" presId="urn:microsoft.com/office/officeart/2005/8/layout/matrix1"/>
    <dgm:cxn modelId="{E7B00FF8-ACD8-4219-95EB-C8C2DEF21A16}" type="presOf" srcId="{467C38E2-6802-4BC7-B20A-4218748C76E5}" destId="{D5E85563-AD78-4716-A67E-667B972BC6C7}" srcOrd="0" destOrd="0" presId="urn:microsoft.com/office/officeart/2005/8/layout/matrix1"/>
    <dgm:cxn modelId="{3E92956D-099F-4E05-A37E-3C5A9200C072}" type="presOf" srcId="{467C38E2-6802-4BC7-B20A-4218748C76E5}" destId="{FC975F38-AFE3-4305-85A3-2EA111A7AC69}" srcOrd="1" destOrd="0" presId="urn:microsoft.com/office/officeart/2005/8/layout/matrix1"/>
    <dgm:cxn modelId="{6661A027-750C-4429-A5AF-2ED7232C517B}" type="presOf" srcId="{AF98DA52-0727-4722-B602-F63B184C50FD}" destId="{A1CC0DF3-A706-43C0-9D73-B43166CE2389}" srcOrd="0" destOrd="0" presId="urn:microsoft.com/office/officeart/2005/8/layout/matrix1"/>
    <dgm:cxn modelId="{10690F3B-35C9-4D07-8ABD-4F9B7D322615}" srcId="{AF98DA52-0727-4722-B602-F63B184C50FD}" destId="{1FFA3AA9-D050-4C2C-BF38-81CDFF7D2181}" srcOrd="0" destOrd="0" parTransId="{0AA2A62B-17E3-4447-B302-787F1AC5825A}" sibTransId="{A936AC91-11FB-4AE4-A390-52974E3F0EA0}"/>
    <dgm:cxn modelId="{988B276B-D2F3-463B-BE2E-C77E2531C512}" type="presOf" srcId="{1FFA3AA9-D050-4C2C-BF38-81CDFF7D2181}" destId="{B780C288-FA1E-4CF2-835A-06190521CA2A}" srcOrd="1" destOrd="0" presId="urn:microsoft.com/office/officeart/2005/8/layout/matrix1"/>
    <dgm:cxn modelId="{F3F36F51-DA60-459C-80AC-66B81719A43C}" srcId="{AF98DA52-0727-4722-B602-F63B184C50FD}" destId="{409B4B88-46D2-4A72-B0DC-5E3498C1E24D}" srcOrd="1" destOrd="0" parTransId="{D1A2AB0B-3E03-48CA-A1C3-97C354879D6F}" sibTransId="{D207BE68-928B-40C8-A771-848FF3F4BA0D}"/>
    <dgm:cxn modelId="{88CEA388-9060-4F39-9EBE-F20918F6D5E8}" type="presOf" srcId="{409B4B88-46D2-4A72-B0DC-5E3498C1E24D}" destId="{5F1494C5-8F05-42AD-9A17-3955010EB5A1}" srcOrd="1" destOrd="0" presId="urn:microsoft.com/office/officeart/2005/8/layout/matrix1"/>
    <dgm:cxn modelId="{CC59E40E-BCD9-49EF-92E0-135667C88ADA}" srcId="{AF98DA52-0727-4722-B602-F63B184C50FD}" destId="{467C38E2-6802-4BC7-B20A-4218748C76E5}" srcOrd="2" destOrd="0" parTransId="{D4B38969-D284-47FC-8465-C5C26ADA883E}" sibTransId="{2608B8D3-82A2-4CF5-868F-588309936BEF}"/>
    <dgm:cxn modelId="{D0934C67-B93F-447B-B463-3A03CEB1D4E9}" type="presOf" srcId="{E591FE4F-DB45-4519-9809-2C0156BE7635}" destId="{BA3992A0-D17E-4B7F-9D32-78C8D991B479}" srcOrd="0" destOrd="0" presId="urn:microsoft.com/office/officeart/2005/8/layout/matrix1"/>
    <dgm:cxn modelId="{6C94740F-00CE-4295-8AEC-4247954B7485}" srcId="{AF98DA52-0727-4722-B602-F63B184C50FD}" destId="{6BD4EE59-E4FA-4349-97B8-8A49738EB036}" srcOrd="3" destOrd="0" parTransId="{4CEE926E-EA49-48FB-90EC-46562F9803A0}" sibTransId="{BEFD3EFF-FF83-4377-8F53-064EEA7AB2A8}"/>
    <dgm:cxn modelId="{4DEC870A-626D-44CC-B4BF-8FDF488333D4}" type="presOf" srcId="{1FFA3AA9-D050-4C2C-BF38-81CDFF7D2181}" destId="{A412C6FC-F02E-4AEA-98D4-F662FB2607AD}" srcOrd="0" destOrd="0" presId="urn:microsoft.com/office/officeart/2005/8/layout/matrix1"/>
    <dgm:cxn modelId="{6F2E25DC-68F4-419E-9839-1E61B25E75C1}" type="presOf" srcId="{6BD4EE59-E4FA-4349-97B8-8A49738EB036}" destId="{A9B1E4D5-2952-4804-8EC9-B64E8F164902}" srcOrd="0" destOrd="0" presId="urn:microsoft.com/office/officeart/2005/8/layout/matrix1"/>
    <dgm:cxn modelId="{4D3BD24A-AAB5-4D1B-A3E2-E7249E3327A7}" type="presOf" srcId="{409B4B88-46D2-4A72-B0DC-5E3498C1E24D}" destId="{D6F20FF3-9204-46A2-B87C-ABD495A63398}" srcOrd="0" destOrd="0" presId="urn:microsoft.com/office/officeart/2005/8/layout/matrix1"/>
    <dgm:cxn modelId="{74CC8756-07ED-41C8-A2CD-146D5CBBB24B}" type="presParOf" srcId="{BA3992A0-D17E-4B7F-9D32-78C8D991B479}" destId="{FFCF04A5-DF1B-45A5-B3A6-85F208F44B00}" srcOrd="0" destOrd="0" presId="urn:microsoft.com/office/officeart/2005/8/layout/matrix1"/>
    <dgm:cxn modelId="{808CABAA-B1EB-418E-B53F-438E290254D9}" type="presParOf" srcId="{FFCF04A5-DF1B-45A5-B3A6-85F208F44B00}" destId="{A412C6FC-F02E-4AEA-98D4-F662FB2607AD}" srcOrd="0" destOrd="0" presId="urn:microsoft.com/office/officeart/2005/8/layout/matrix1"/>
    <dgm:cxn modelId="{010FA38F-13B8-433E-B5A7-33F100B9F450}" type="presParOf" srcId="{FFCF04A5-DF1B-45A5-B3A6-85F208F44B00}" destId="{B780C288-FA1E-4CF2-835A-06190521CA2A}" srcOrd="1" destOrd="0" presId="urn:microsoft.com/office/officeart/2005/8/layout/matrix1"/>
    <dgm:cxn modelId="{8BFD9D92-1236-4DD0-AC64-52AE26E6D1EA}" type="presParOf" srcId="{FFCF04A5-DF1B-45A5-B3A6-85F208F44B00}" destId="{D6F20FF3-9204-46A2-B87C-ABD495A63398}" srcOrd="2" destOrd="0" presId="urn:microsoft.com/office/officeart/2005/8/layout/matrix1"/>
    <dgm:cxn modelId="{D03FBE09-1806-42D7-8D61-779228C93DE3}" type="presParOf" srcId="{FFCF04A5-DF1B-45A5-B3A6-85F208F44B00}" destId="{5F1494C5-8F05-42AD-9A17-3955010EB5A1}" srcOrd="3" destOrd="0" presId="urn:microsoft.com/office/officeart/2005/8/layout/matrix1"/>
    <dgm:cxn modelId="{63845FAD-A794-4B96-8DF4-ADBE15D17852}" type="presParOf" srcId="{FFCF04A5-DF1B-45A5-B3A6-85F208F44B00}" destId="{D5E85563-AD78-4716-A67E-667B972BC6C7}" srcOrd="4" destOrd="0" presId="urn:microsoft.com/office/officeart/2005/8/layout/matrix1"/>
    <dgm:cxn modelId="{904D8949-F3BB-4111-AF38-D6680181E15F}" type="presParOf" srcId="{FFCF04A5-DF1B-45A5-B3A6-85F208F44B00}" destId="{FC975F38-AFE3-4305-85A3-2EA111A7AC69}" srcOrd="5" destOrd="0" presId="urn:microsoft.com/office/officeart/2005/8/layout/matrix1"/>
    <dgm:cxn modelId="{9CAD9604-A95E-410C-9E23-8D1E65A3DD2F}" type="presParOf" srcId="{FFCF04A5-DF1B-45A5-B3A6-85F208F44B00}" destId="{A9B1E4D5-2952-4804-8EC9-B64E8F164902}" srcOrd="6" destOrd="0" presId="urn:microsoft.com/office/officeart/2005/8/layout/matrix1"/>
    <dgm:cxn modelId="{AC68AB8F-A8AF-4753-93B2-E76998C374E2}" type="presParOf" srcId="{FFCF04A5-DF1B-45A5-B3A6-85F208F44B00}" destId="{86B01A4D-C0DF-4F6C-9AB9-8C1AD783EB35}" srcOrd="7" destOrd="0" presId="urn:microsoft.com/office/officeart/2005/8/layout/matrix1"/>
    <dgm:cxn modelId="{42A09B7A-1F2D-4309-8000-04373308A2AD}" type="presParOf" srcId="{BA3992A0-D17E-4B7F-9D32-78C8D991B479}" destId="{A1CC0DF3-A706-43C0-9D73-B43166CE238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36C596-B54D-45DD-A6D3-AD3D598054F4}" type="doc">
      <dgm:prSet loTypeId="urn:microsoft.com/office/officeart/2005/8/layout/vList5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D096944-D4AC-498D-AAFB-4A3D0CDF52B0}">
      <dgm:prSet phldrT="[Текст]" custT="1"/>
      <dgm:spPr/>
      <dgm:t>
        <a:bodyPr/>
        <a:lstStyle/>
        <a:p>
          <a:r>
            <a: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Сердечно-легочная реанимация</a:t>
          </a:r>
        </a:p>
      </dgm:t>
    </dgm:pt>
    <dgm:pt modelId="{3EE86C6B-5E79-48FE-A994-FD0DC54C2AC6}" type="parTrans" cxnId="{5FC60BF2-2138-4EE7-9CC2-1C3F41F23AC0}">
      <dgm:prSet/>
      <dgm:spPr/>
      <dgm:t>
        <a:bodyPr/>
        <a:lstStyle/>
        <a:p>
          <a:endParaRPr lang="ru-RU"/>
        </a:p>
      </dgm:t>
    </dgm:pt>
    <dgm:pt modelId="{0E0944E2-1016-4064-B361-C447683ECF3B}" type="sibTrans" cxnId="{5FC60BF2-2138-4EE7-9CC2-1C3F41F23AC0}">
      <dgm:prSet/>
      <dgm:spPr/>
      <dgm:t>
        <a:bodyPr/>
        <a:lstStyle/>
        <a:p>
          <a:endParaRPr lang="ru-RU"/>
        </a:p>
      </dgm:t>
    </dgm:pt>
    <dgm:pt modelId="{9DA0FEB9-186E-49F8-9C61-5C771CE8C948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ВЫПОЛНЯЕТСЯ ВЫПУСКНИКАМИ ВСЕХ СПЕЦИАЛЬНОСТЕЙ</a:t>
          </a:r>
        </a:p>
      </dgm:t>
    </dgm:pt>
    <dgm:pt modelId="{3F8142C5-3FE8-4E1B-B800-C5D265E34EB4}" type="parTrans" cxnId="{A65511FD-4920-45B3-B898-A7A29C018BAD}">
      <dgm:prSet/>
      <dgm:spPr/>
      <dgm:t>
        <a:bodyPr/>
        <a:lstStyle/>
        <a:p>
          <a:endParaRPr lang="ru-RU"/>
        </a:p>
      </dgm:t>
    </dgm:pt>
    <dgm:pt modelId="{B75DBB3E-DF50-403D-B307-CFB584AF5A14}" type="sibTrans" cxnId="{A65511FD-4920-45B3-B898-A7A29C018BAD}">
      <dgm:prSet/>
      <dgm:spPr/>
      <dgm:t>
        <a:bodyPr/>
        <a:lstStyle/>
        <a:p>
          <a:endParaRPr lang="ru-RU"/>
        </a:p>
      </dgm:t>
    </dgm:pt>
    <dgm:pt modelId="{656F96BE-1D07-4EC8-BF7E-4CF03E2A3198}">
      <dgm:prSet phldrT="[Текст]" custT="1"/>
      <dgm:spPr/>
      <dgm:t>
        <a:bodyPr/>
        <a:lstStyle/>
        <a:p>
          <a:r>
            <a:rPr lang="ru-RU" sz="2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Инвазивные</a:t>
          </a:r>
          <a:r>
            <a: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процедуры</a:t>
          </a:r>
        </a:p>
      </dgm:t>
    </dgm:pt>
    <dgm:pt modelId="{44461A6D-C7D4-482F-B868-3EC5F09A14F0}" type="parTrans" cxnId="{6C880057-E3EA-47EF-8F7D-E779700F0D89}">
      <dgm:prSet/>
      <dgm:spPr/>
      <dgm:t>
        <a:bodyPr/>
        <a:lstStyle/>
        <a:p>
          <a:endParaRPr lang="ru-RU"/>
        </a:p>
      </dgm:t>
    </dgm:pt>
    <dgm:pt modelId="{223D13CC-A85A-4539-91AC-C8F959EC2C34}" type="sibTrans" cxnId="{6C880057-E3EA-47EF-8F7D-E779700F0D89}">
      <dgm:prSet/>
      <dgm:spPr/>
      <dgm:t>
        <a:bodyPr/>
        <a:lstStyle/>
        <a:p>
          <a:endParaRPr lang="ru-RU"/>
        </a:p>
      </dgm:t>
    </dgm:pt>
    <dgm:pt modelId="{68C93B4E-DA5E-46D0-B0BA-CF19678B436B}">
      <dgm:prSet phldrT="[Текст]"/>
      <dgm:spPr/>
      <dgm:t>
        <a:bodyPr/>
        <a:lstStyle/>
        <a:p>
          <a:pPr rtl="0"/>
          <a:r>
            <a:rPr kumimoji="0" lang="ru-RU" b="0" i="0" u="none" strike="noStrike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Внутримышечное введение лекарственного препарата</a:t>
          </a:r>
          <a:endParaRPr lang="ru-RU" dirty="0"/>
        </a:p>
      </dgm:t>
    </dgm:pt>
    <dgm:pt modelId="{CC8CE763-3ED7-47CD-945D-6B2E4D023156}" type="parTrans" cxnId="{E0B6E69C-B06A-4D43-BE1F-695E742ACFA9}">
      <dgm:prSet/>
      <dgm:spPr/>
      <dgm:t>
        <a:bodyPr/>
        <a:lstStyle/>
        <a:p>
          <a:endParaRPr lang="ru-RU"/>
        </a:p>
      </dgm:t>
    </dgm:pt>
    <dgm:pt modelId="{63E3329B-D275-4831-B204-B537FA512A72}" type="sibTrans" cxnId="{E0B6E69C-B06A-4D43-BE1F-695E742ACFA9}">
      <dgm:prSet/>
      <dgm:spPr/>
      <dgm:t>
        <a:bodyPr/>
        <a:lstStyle/>
        <a:p>
          <a:endParaRPr lang="ru-RU"/>
        </a:p>
      </dgm:t>
    </dgm:pt>
    <dgm:pt modelId="{B323B10C-46C4-4FEF-B6CD-7D9537353C5B}">
      <dgm:prSet phldrT="[Текст]"/>
      <dgm:spPr/>
      <dgm:t>
        <a:bodyPr/>
        <a:lstStyle/>
        <a:p>
          <a:pPr rtl="0"/>
          <a:r>
            <a:rPr kumimoji="0" lang="ru-RU" b="0" i="0" u="none" strike="noStrike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Взятие крови из периферической вены </a:t>
          </a:r>
          <a:endParaRPr lang="ru-RU" dirty="0"/>
        </a:p>
      </dgm:t>
    </dgm:pt>
    <dgm:pt modelId="{D57DABE6-7762-42FD-B7E0-4DA7D1A9A8A9}" type="parTrans" cxnId="{B1DB8A99-44EF-4286-B7D8-4BB3252E57D2}">
      <dgm:prSet/>
      <dgm:spPr/>
      <dgm:t>
        <a:bodyPr/>
        <a:lstStyle/>
        <a:p>
          <a:endParaRPr lang="ru-RU"/>
        </a:p>
      </dgm:t>
    </dgm:pt>
    <dgm:pt modelId="{5567A11C-F370-4260-AF68-D659ED43308C}" type="sibTrans" cxnId="{B1DB8A99-44EF-4286-B7D8-4BB3252E57D2}">
      <dgm:prSet/>
      <dgm:spPr/>
      <dgm:t>
        <a:bodyPr/>
        <a:lstStyle/>
        <a:p>
          <a:endParaRPr lang="ru-RU"/>
        </a:p>
      </dgm:t>
    </dgm:pt>
    <dgm:pt modelId="{1E0B37E5-0930-4F92-B9EE-0CD8D2A0EE58}">
      <dgm:prSet phldrT="[Текст]" custT="1"/>
      <dgm:spPr/>
      <dgm:t>
        <a:bodyPr/>
        <a:lstStyle/>
        <a:p>
          <a:r>
            <a: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Уход за пациентом</a:t>
          </a:r>
        </a:p>
      </dgm:t>
    </dgm:pt>
    <dgm:pt modelId="{E618321C-8205-4BEE-9AC2-7960A87C1B92}" type="parTrans" cxnId="{8D64F802-CB66-4271-B7D7-95D1A06A5326}">
      <dgm:prSet/>
      <dgm:spPr/>
      <dgm:t>
        <a:bodyPr/>
        <a:lstStyle/>
        <a:p>
          <a:endParaRPr lang="ru-RU"/>
        </a:p>
      </dgm:t>
    </dgm:pt>
    <dgm:pt modelId="{0A63A219-AAAC-4266-B8E1-0A2744E703B3}" type="sibTrans" cxnId="{8D64F802-CB66-4271-B7D7-95D1A06A5326}">
      <dgm:prSet/>
      <dgm:spPr/>
      <dgm:t>
        <a:bodyPr/>
        <a:lstStyle/>
        <a:p>
          <a:endParaRPr lang="ru-RU"/>
        </a:p>
      </dgm:t>
    </dgm:pt>
    <dgm:pt modelId="{8241F1DE-7087-4BBB-A584-D3CF01BF8BBD}">
      <dgm:prSet phldrT="[Текст]"/>
      <dgm:spPr/>
      <dgm:t>
        <a:bodyPr/>
        <a:lstStyle/>
        <a:p>
          <a:pPr rtl="0"/>
          <a:r>
            <a:rPr kumimoji="0" lang="ru-RU" b="0" i="0" u="none" strike="noStrike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Постановка очистительной клизмы</a:t>
          </a:r>
          <a:endParaRPr lang="ru-RU" dirty="0"/>
        </a:p>
      </dgm:t>
    </dgm:pt>
    <dgm:pt modelId="{B4AEE97B-7184-4B3C-BBB4-97939F092F57}" type="parTrans" cxnId="{7FB484A8-9B1C-4194-925F-F47207C55C37}">
      <dgm:prSet/>
      <dgm:spPr/>
      <dgm:t>
        <a:bodyPr/>
        <a:lstStyle/>
        <a:p>
          <a:endParaRPr lang="ru-RU"/>
        </a:p>
      </dgm:t>
    </dgm:pt>
    <dgm:pt modelId="{B72592F7-30FD-4410-B437-6894343BBA8D}" type="sibTrans" cxnId="{7FB484A8-9B1C-4194-925F-F47207C55C37}">
      <dgm:prSet/>
      <dgm:spPr/>
      <dgm:t>
        <a:bodyPr/>
        <a:lstStyle/>
        <a:p>
          <a:endParaRPr lang="ru-RU"/>
        </a:p>
      </dgm:t>
    </dgm:pt>
    <dgm:pt modelId="{55D95985-BC16-441A-BE59-2CACEDF10C6C}">
      <dgm:prSet/>
      <dgm:spPr/>
      <dgm:t>
        <a:bodyPr/>
        <a:lstStyle/>
        <a:p>
          <a:pPr rtl="0"/>
          <a:r>
            <a:rPr kumimoji="0" lang="ru-RU" b="0" i="0" u="none" strike="noStrike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Внутривенное введение лекарственного препарата (</a:t>
          </a:r>
          <a:r>
            <a:rPr kumimoji="0" lang="ru-RU" b="0" i="0" u="none" strike="noStrike" cap="none" spc="0" normalizeH="0" baseline="0" noProof="0" dirty="0" err="1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струйно</a:t>
          </a:r>
          <a:r>
            <a:rPr kumimoji="0" lang="ru-RU" b="0" i="0" u="none" strike="noStrike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)</a:t>
          </a:r>
        </a:p>
      </dgm:t>
    </dgm:pt>
    <dgm:pt modelId="{5C323CC5-6294-4694-B555-ACB52AF62604}" type="parTrans" cxnId="{3ACADB55-3953-4803-B24F-3656BF355DB7}">
      <dgm:prSet/>
      <dgm:spPr/>
      <dgm:t>
        <a:bodyPr/>
        <a:lstStyle/>
        <a:p>
          <a:endParaRPr lang="ru-RU"/>
        </a:p>
      </dgm:t>
    </dgm:pt>
    <dgm:pt modelId="{EFAEBC2E-1878-40AF-9C14-70930DDD7068}" type="sibTrans" cxnId="{3ACADB55-3953-4803-B24F-3656BF355DB7}">
      <dgm:prSet/>
      <dgm:spPr/>
      <dgm:t>
        <a:bodyPr/>
        <a:lstStyle/>
        <a:p>
          <a:endParaRPr lang="ru-RU"/>
        </a:p>
      </dgm:t>
    </dgm:pt>
    <dgm:pt modelId="{FBCFF838-54DE-4F0F-8F31-B9D29900BDE0}">
      <dgm:prSet/>
      <dgm:spPr/>
      <dgm:t>
        <a:bodyPr/>
        <a:lstStyle/>
        <a:p>
          <a:pPr rtl="0"/>
          <a:r>
            <a:rPr kumimoji="0" lang="ru-RU" b="0" i="0" u="none" strike="noStrike" cap="none" spc="0" normalizeH="0" baseline="0" noProof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Постановка газоотводной трубки</a:t>
          </a:r>
          <a:endParaRPr kumimoji="0" lang="ru-RU" b="0" i="0" u="none" strike="noStrike" cap="none" spc="0" normalizeH="0" baseline="0" noProof="0" dirty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uLnTx/>
            <a:uFillTx/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AEB6568-599D-48CE-9F38-2556E723CD4F}" type="parTrans" cxnId="{C9CA1C51-1FEF-489D-BC01-C4B528B19C01}">
      <dgm:prSet/>
      <dgm:spPr/>
      <dgm:t>
        <a:bodyPr/>
        <a:lstStyle/>
        <a:p>
          <a:endParaRPr lang="ru-RU"/>
        </a:p>
      </dgm:t>
    </dgm:pt>
    <dgm:pt modelId="{5808AA7B-3ACE-436E-9CB3-8EC9502D5411}" type="sibTrans" cxnId="{C9CA1C51-1FEF-489D-BC01-C4B528B19C01}">
      <dgm:prSet/>
      <dgm:spPr/>
      <dgm:t>
        <a:bodyPr/>
        <a:lstStyle/>
        <a:p>
          <a:endParaRPr lang="ru-RU"/>
        </a:p>
      </dgm:t>
    </dgm:pt>
    <dgm:pt modelId="{1D1A3EBD-82EB-438E-8E1A-C107558A8470}">
      <dgm:prSet/>
      <dgm:spPr/>
      <dgm:t>
        <a:bodyPr/>
        <a:lstStyle/>
        <a:p>
          <a:pPr rtl="0"/>
          <a:r>
            <a:rPr kumimoji="0" lang="ru-RU" b="0" i="0" u="none" strike="noStrike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Уход за промежностью и наружными половыми органами тяжелобольного мужчины</a:t>
          </a:r>
        </a:p>
      </dgm:t>
    </dgm:pt>
    <dgm:pt modelId="{AD264946-BC2A-4927-88C2-F5E80682347D}" type="parTrans" cxnId="{71BCC116-8138-4703-BD33-FDCF0207C8D7}">
      <dgm:prSet/>
      <dgm:spPr/>
      <dgm:t>
        <a:bodyPr/>
        <a:lstStyle/>
        <a:p>
          <a:endParaRPr lang="ru-RU"/>
        </a:p>
      </dgm:t>
    </dgm:pt>
    <dgm:pt modelId="{925B26B5-76F8-41AD-BA49-B7FB4F7CF673}" type="sibTrans" cxnId="{71BCC116-8138-4703-BD33-FDCF0207C8D7}">
      <dgm:prSet/>
      <dgm:spPr/>
      <dgm:t>
        <a:bodyPr/>
        <a:lstStyle/>
        <a:p>
          <a:endParaRPr lang="ru-RU"/>
        </a:p>
      </dgm:t>
    </dgm:pt>
    <dgm:pt modelId="{A4680456-AAFB-491A-A0A9-3E77C1D1889A}" type="pres">
      <dgm:prSet presAssocID="{A636C596-B54D-45DD-A6D3-AD3D598054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43FAA9-6471-4283-B3AA-DE808ADFF6F2}" type="pres">
      <dgm:prSet presAssocID="{6D096944-D4AC-498D-AAFB-4A3D0CDF52B0}" presName="linNode" presStyleCnt="0"/>
      <dgm:spPr/>
    </dgm:pt>
    <dgm:pt modelId="{0DB82E8D-8678-4E1A-BDA0-5B30DAC9BEC7}" type="pres">
      <dgm:prSet presAssocID="{6D096944-D4AC-498D-AAFB-4A3D0CDF52B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31F06-4D2C-4611-9E1E-73C408A09CF8}" type="pres">
      <dgm:prSet presAssocID="{6D096944-D4AC-498D-AAFB-4A3D0CDF52B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ED1A4D-0B9F-486C-9D04-5ECC72E5311D}" type="pres">
      <dgm:prSet presAssocID="{0E0944E2-1016-4064-B361-C447683ECF3B}" presName="sp" presStyleCnt="0"/>
      <dgm:spPr/>
    </dgm:pt>
    <dgm:pt modelId="{B398B1DF-77C2-418D-8371-079923BC46D2}" type="pres">
      <dgm:prSet presAssocID="{656F96BE-1D07-4EC8-BF7E-4CF03E2A3198}" presName="linNode" presStyleCnt="0"/>
      <dgm:spPr/>
    </dgm:pt>
    <dgm:pt modelId="{151E44AD-9A13-4020-9808-5ECD8C29D7A9}" type="pres">
      <dgm:prSet presAssocID="{656F96BE-1D07-4EC8-BF7E-4CF03E2A319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C463A2-67CA-42BB-83F6-C854E8B7B59D}" type="pres">
      <dgm:prSet presAssocID="{656F96BE-1D07-4EC8-BF7E-4CF03E2A319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48762-9F25-4A36-BDA7-3202B1567B83}" type="pres">
      <dgm:prSet presAssocID="{223D13CC-A85A-4539-91AC-C8F959EC2C34}" presName="sp" presStyleCnt="0"/>
      <dgm:spPr/>
    </dgm:pt>
    <dgm:pt modelId="{47274069-29E3-4F8D-8EE9-27F96E88D521}" type="pres">
      <dgm:prSet presAssocID="{1E0B37E5-0930-4F92-B9EE-0CD8D2A0EE58}" presName="linNode" presStyleCnt="0"/>
      <dgm:spPr/>
    </dgm:pt>
    <dgm:pt modelId="{6DBD04CF-E790-4B82-9D53-F7D7CEA01EF4}" type="pres">
      <dgm:prSet presAssocID="{1E0B37E5-0930-4F92-B9EE-0CD8D2A0EE5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D1754B-251B-467C-8B3B-EB9BBC67EFED}" type="pres">
      <dgm:prSet presAssocID="{1E0B37E5-0930-4F92-B9EE-0CD8D2A0EE5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32B93D-AEF9-49EB-880E-E115C70766A1}" type="presOf" srcId="{8241F1DE-7087-4BBB-A584-D3CF01BF8BBD}" destId="{33D1754B-251B-467C-8B3B-EB9BBC67EFED}" srcOrd="0" destOrd="0" presId="urn:microsoft.com/office/officeart/2005/8/layout/vList5"/>
    <dgm:cxn modelId="{ADCCBFDC-D369-455A-9C3E-F1CED1BA7C63}" type="presOf" srcId="{B323B10C-46C4-4FEF-B6CD-7D9537353C5B}" destId="{1AC463A2-67CA-42BB-83F6-C854E8B7B59D}" srcOrd="0" destOrd="2" presId="urn:microsoft.com/office/officeart/2005/8/layout/vList5"/>
    <dgm:cxn modelId="{E0B6E69C-B06A-4D43-BE1F-695E742ACFA9}" srcId="{656F96BE-1D07-4EC8-BF7E-4CF03E2A3198}" destId="{68C93B4E-DA5E-46D0-B0BA-CF19678B436B}" srcOrd="0" destOrd="0" parTransId="{CC8CE763-3ED7-47CD-945D-6B2E4D023156}" sibTransId="{63E3329B-D275-4831-B204-B537FA512A72}"/>
    <dgm:cxn modelId="{71BCC116-8138-4703-BD33-FDCF0207C8D7}" srcId="{1E0B37E5-0930-4F92-B9EE-0CD8D2A0EE58}" destId="{1D1A3EBD-82EB-438E-8E1A-C107558A8470}" srcOrd="2" destOrd="0" parTransId="{AD264946-BC2A-4927-88C2-F5E80682347D}" sibTransId="{925B26B5-76F8-41AD-BA49-B7FB4F7CF673}"/>
    <dgm:cxn modelId="{A65511FD-4920-45B3-B898-A7A29C018BAD}" srcId="{6D096944-D4AC-498D-AAFB-4A3D0CDF52B0}" destId="{9DA0FEB9-186E-49F8-9C61-5C771CE8C948}" srcOrd="0" destOrd="0" parTransId="{3F8142C5-3FE8-4E1B-B800-C5D265E34EB4}" sibTransId="{B75DBB3E-DF50-403D-B307-CFB584AF5A14}"/>
    <dgm:cxn modelId="{8D64F802-CB66-4271-B7D7-95D1A06A5326}" srcId="{A636C596-B54D-45DD-A6D3-AD3D598054F4}" destId="{1E0B37E5-0930-4F92-B9EE-0CD8D2A0EE58}" srcOrd="2" destOrd="0" parTransId="{E618321C-8205-4BEE-9AC2-7960A87C1B92}" sibTransId="{0A63A219-AAAC-4266-B8E1-0A2744E703B3}"/>
    <dgm:cxn modelId="{FFB3BD5F-43B1-4283-9F35-4D7080A8CED4}" type="presOf" srcId="{1E0B37E5-0930-4F92-B9EE-0CD8D2A0EE58}" destId="{6DBD04CF-E790-4B82-9D53-F7D7CEA01EF4}" srcOrd="0" destOrd="0" presId="urn:microsoft.com/office/officeart/2005/8/layout/vList5"/>
    <dgm:cxn modelId="{5FC60BF2-2138-4EE7-9CC2-1C3F41F23AC0}" srcId="{A636C596-B54D-45DD-A6D3-AD3D598054F4}" destId="{6D096944-D4AC-498D-AAFB-4A3D0CDF52B0}" srcOrd="0" destOrd="0" parTransId="{3EE86C6B-5E79-48FE-A994-FD0DC54C2AC6}" sibTransId="{0E0944E2-1016-4064-B361-C447683ECF3B}"/>
    <dgm:cxn modelId="{B1DB8A99-44EF-4286-B7D8-4BB3252E57D2}" srcId="{656F96BE-1D07-4EC8-BF7E-4CF03E2A3198}" destId="{B323B10C-46C4-4FEF-B6CD-7D9537353C5B}" srcOrd="2" destOrd="0" parTransId="{D57DABE6-7762-42FD-B7E0-4DA7D1A9A8A9}" sibTransId="{5567A11C-F370-4260-AF68-D659ED43308C}"/>
    <dgm:cxn modelId="{097E8040-7B86-4655-90DD-4219361EA730}" type="presOf" srcId="{55D95985-BC16-441A-BE59-2CACEDF10C6C}" destId="{1AC463A2-67CA-42BB-83F6-C854E8B7B59D}" srcOrd="0" destOrd="1" presId="urn:microsoft.com/office/officeart/2005/8/layout/vList5"/>
    <dgm:cxn modelId="{90ACD768-2562-4BC8-899E-22A645E72B54}" type="presOf" srcId="{656F96BE-1D07-4EC8-BF7E-4CF03E2A3198}" destId="{151E44AD-9A13-4020-9808-5ECD8C29D7A9}" srcOrd="0" destOrd="0" presId="urn:microsoft.com/office/officeart/2005/8/layout/vList5"/>
    <dgm:cxn modelId="{E6C14377-1441-4F20-A0EC-03F54F97EE5F}" type="presOf" srcId="{6D096944-D4AC-498D-AAFB-4A3D0CDF52B0}" destId="{0DB82E8D-8678-4E1A-BDA0-5B30DAC9BEC7}" srcOrd="0" destOrd="0" presId="urn:microsoft.com/office/officeart/2005/8/layout/vList5"/>
    <dgm:cxn modelId="{3ACADB55-3953-4803-B24F-3656BF355DB7}" srcId="{656F96BE-1D07-4EC8-BF7E-4CF03E2A3198}" destId="{55D95985-BC16-441A-BE59-2CACEDF10C6C}" srcOrd="1" destOrd="0" parTransId="{5C323CC5-6294-4694-B555-ACB52AF62604}" sibTransId="{EFAEBC2E-1878-40AF-9C14-70930DDD7068}"/>
    <dgm:cxn modelId="{14C1D441-F87E-4EBD-B2EA-473AD5B0691D}" type="presOf" srcId="{FBCFF838-54DE-4F0F-8F31-B9D29900BDE0}" destId="{33D1754B-251B-467C-8B3B-EB9BBC67EFED}" srcOrd="0" destOrd="1" presId="urn:microsoft.com/office/officeart/2005/8/layout/vList5"/>
    <dgm:cxn modelId="{7FB484A8-9B1C-4194-925F-F47207C55C37}" srcId="{1E0B37E5-0930-4F92-B9EE-0CD8D2A0EE58}" destId="{8241F1DE-7087-4BBB-A584-D3CF01BF8BBD}" srcOrd="0" destOrd="0" parTransId="{B4AEE97B-7184-4B3C-BBB4-97939F092F57}" sibTransId="{B72592F7-30FD-4410-B437-6894343BBA8D}"/>
    <dgm:cxn modelId="{C618C6ED-E1D1-42E4-AF34-CAEFAEFC77BD}" type="presOf" srcId="{A636C596-B54D-45DD-A6D3-AD3D598054F4}" destId="{A4680456-AAFB-491A-A0A9-3E77C1D1889A}" srcOrd="0" destOrd="0" presId="urn:microsoft.com/office/officeart/2005/8/layout/vList5"/>
    <dgm:cxn modelId="{ABF80036-F4FE-4654-B6AC-D67E938A2F12}" type="presOf" srcId="{1D1A3EBD-82EB-438E-8E1A-C107558A8470}" destId="{33D1754B-251B-467C-8B3B-EB9BBC67EFED}" srcOrd="0" destOrd="2" presId="urn:microsoft.com/office/officeart/2005/8/layout/vList5"/>
    <dgm:cxn modelId="{C9CA1C51-1FEF-489D-BC01-C4B528B19C01}" srcId="{1E0B37E5-0930-4F92-B9EE-0CD8D2A0EE58}" destId="{FBCFF838-54DE-4F0F-8F31-B9D29900BDE0}" srcOrd="1" destOrd="0" parTransId="{4AEB6568-599D-48CE-9F38-2556E723CD4F}" sibTransId="{5808AA7B-3ACE-436E-9CB3-8EC9502D5411}"/>
    <dgm:cxn modelId="{BAC44729-89D2-44E2-9C45-3486ED0B786A}" type="presOf" srcId="{9DA0FEB9-186E-49F8-9C61-5C771CE8C948}" destId="{4A931F06-4D2C-4611-9E1E-73C408A09CF8}" srcOrd="0" destOrd="0" presId="urn:microsoft.com/office/officeart/2005/8/layout/vList5"/>
    <dgm:cxn modelId="{65C3EB95-DEDC-443E-B6D5-4DC19EA69322}" type="presOf" srcId="{68C93B4E-DA5E-46D0-B0BA-CF19678B436B}" destId="{1AC463A2-67CA-42BB-83F6-C854E8B7B59D}" srcOrd="0" destOrd="0" presId="urn:microsoft.com/office/officeart/2005/8/layout/vList5"/>
    <dgm:cxn modelId="{6C880057-E3EA-47EF-8F7D-E779700F0D89}" srcId="{A636C596-B54D-45DD-A6D3-AD3D598054F4}" destId="{656F96BE-1D07-4EC8-BF7E-4CF03E2A3198}" srcOrd="1" destOrd="0" parTransId="{44461A6D-C7D4-482F-B868-3EC5F09A14F0}" sibTransId="{223D13CC-A85A-4539-91AC-C8F959EC2C34}"/>
    <dgm:cxn modelId="{CC1AE18B-705D-43B1-95F2-117CF7ED6EDF}" type="presParOf" srcId="{A4680456-AAFB-491A-A0A9-3E77C1D1889A}" destId="{7743FAA9-6471-4283-B3AA-DE808ADFF6F2}" srcOrd="0" destOrd="0" presId="urn:microsoft.com/office/officeart/2005/8/layout/vList5"/>
    <dgm:cxn modelId="{A4A7765E-D24E-4E65-86FB-B0C72517CD52}" type="presParOf" srcId="{7743FAA9-6471-4283-B3AA-DE808ADFF6F2}" destId="{0DB82E8D-8678-4E1A-BDA0-5B30DAC9BEC7}" srcOrd="0" destOrd="0" presId="urn:microsoft.com/office/officeart/2005/8/layout/vList5"/>
    <dgm:cxn modelId="{51E4CA06-1A61-4855-A7CE-8B24B31FBDB7}" type="presParOf" srcId="{7743FAA9-6471-4283-B3AA-DE808ADFF6F2}" destId="{4A931F06-4D2C-4611-9E1E-73C408A09CF8}" srcOrd="1" destOrd="0" presId="urn:microsoft.com/office/officeart/2005/8/layout/vList5"/>
    <dgm:cxn modelId="{00C4BAB4-26C4-4B8D-AA2E-67742E9F4DA6}" type="presParOf" srcId="{A4680456-AAFB-491A-A0A9-3E77C1D1889A}" destId="{9CED1A4D-0B9F-486C-9D04-5ECC72E5311D}" srcOrd="1" destOrd="0" presId="urn:microsoft.com/office/officeart/2005/8/layout/vList5"/>
    <dgm:cxn modelId="{5B795642-D56E-4F27-B57C-5F64831BB6A1}" type="presParOf" srcId="{A4680456-AAFB-491A-A0A9-3E77C1D1889A}" destId="{B398B1DF-77C2-418D-8371-079923BC46D2}" srcOrd="2" destOrd="0" presId="urn:microsoft.com/office/officeart/2005/8/layout/vList5"/>
    <dgm:cxn modelId="{B42E5B1A-A1E6-431A-AB01-69979222E208}" type="presParOf" srcId="{B398B1DF-77C2-418D-8371-079923BC46D2}" destId="{151E44AD-9A13-4020-9808-5ECD8C29D7A9}" srcOrd="0" destOrd="0" presId="urn:microsoft.com/office/officeart/2005/8/layout/vList5"/>
    <dgm:cxn modelId="{C2C8DAA6-4B8E-4A75-ADF4-3E203F5701AA}" type="presParOf" srcId="{B398B1DF-77C2-418D-8371-079923BC46D2}" destId="{1AC463A2-67CA-42BB-83F6-C854E8B7B59D}" srcOrd="1" destOrd="0" presId="urn:microsoft.com/office/officeart/2005/8/layout/vList5"/>
    <dgm:cxn modelId="{5A6BC62C-5B97-475E-B671-D2590F0CB959}" type="presParOf" srcId="{A4680456-AAFB-491A-A0A9-3E77C1D1889A}" destId="{03A48762-9F25-4A36-BDA7-3202B1567B83}" srcOrd="3" destOrd="0" presId="urn:microsoft.com/office/officeart/2005/8/layout/vList5"/>
    <dgm:cxn modelId="{161D07B9-6CC4-4F3C-BDFF-E4554C66DBCD}" type="presParOf" srcId="{A4680456-AAFB-491A-A0A9-3E77C1D1889A}" destId="{47274069-29E3-4F8D-8EE9-27F96E88D521}" srcOrd="4" destOrd="0" presId="urn:microsoft.com/office/officeart/2005/8/layout/vList5"/>
    <dgm:cxn modelId="{D0DF83D9-BDC0-41BD-8A3C-CFB79FE0F956}" type="presParOf" srcId="{47274069-29E3-4F8D-8EE9-27F96E88D521}" destId="{6DBD04CF-E790-4B82-9D53-F7D7CEA01EF4}" srcOrd="0" destOrd="0" presId="urn:microsoft.com/office/officeart/2005/8/layout/vList5"/>
    <dgm:cxn modelId="{7564E600-5EC6-4A51-9290-BCD56F3B91D1}" type="presParOf" srcId="{47274069-29E3-4F8D-8EE9-27F96E88D521}" destId="{33D1754B-251B-467C-8B3B-EB9BBC67EFE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745183-0C69-480A-BB05-E6A600272634}" type="doc">
      <dgm:prSet loTypeId="urn:microsoft.com/office/officeart/2005/8/layout/radial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109D2F1A-C926-48CA-AD28-9EC9974CC8F8}">
      <dgm:prSet phldrT="[Текст]"/>
      <dgm:spPr/>
      <dgm:t>
        <a:bodyPr/>
        <a:lstStyle/>
        <a:p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rPr>
            <a:t>ПРАКТИЧЕСКОЕ ЗАДАНИЕ</a:t>
          </a:r>
          <a:b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rPr>
          </a:br>
          <a:endParaRPr lang="ru-RU" dirty="0"/>
        </a:p>
      </dgm:t>
    </dgm:pt>
    <dgm:pt modelId="{F3092FDA-C2E7-403C-8410-DC11C3598704}" type="parTrans" cxnId="{C4455AF3-D521-42A7-8768-4274C690D91A}">
      <dgm:prSet/>
      <dgm:spPr/>
      <dgm:t>
        <a:bodyPr/>
        <a:lstStyle/>
        <a:p>
          <a:endParaRPr lang="ru-RU"/>
        </a:p>
      </dgm:t>
    </dgm:pt>
    <dgm:pt modelId="{0DFBC593-08A6-477B-8025-336F51D567C1}" type="sibTrans" cxnId="{C4455AF3-D521-42A7-8768-4274C690D91A}">
      <dgm:prSet/>
      <dgm:spPr/>
      <dgm:t>
        <a:bodyPr/>
        <a:lstStyle/>
        <a:p>
          <a:endParaRPr lang="ru-RU"/>
        </a:p>
      </dgm:t>
    </dgm:pt>
    <dgm:pt modelId="{8F3C99C5-DF6E-488B-A6A4-63F4BC9EEB4D}">
      <dgm:prSet phldrT="[Текст]" custT="1"/>
      <dgm:spPr/>
      <dgm:t>
        <a:bodyPr/>
        <a:lstStyle/>
        <a:p>
          <a:r>
            <a: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Стандарт оснащения </a:t>
          </a:r>
        </a:p>
      </dgm:t>
    </dgm:pt>
    <dgm:pt modelId="{C22C38E0-BFDA-43C7-B691-F0078370181E}" type="parTrans" cxnId="{E08C5FD0-9279-4639-B473-BF5D0C26F229}">
      <dgm:prSet/>
      <dgm:spPr/>
      <dgm:t>
        <a:bodyPr/>
        <a:lstStyle/>
        <a:p>
          <a:endParaRPr lang="ru-RU"/>
        </a:p>
      </dgm:t>
    </dgm:pt>
    <dgm:pt modelId="{41951879-EE73-489F-8705-295A36F78A5A}" type="sibTrans" cxnId="{E08C5FD0-9279-4639-B473-BF5D0C26F229}">
      <dgm:prSet/>
      <dgm:spPr/>
      <dgm:t>
        <a:bodyPr/>
        <a:lstStyle/>
        <a:p>
          <a:endParaRPr lang="ru-RU"/>
        </a:p>
      </dgm:t>
    </dgm:pt>
    <dgm:pt modelId="{F2A10755-0CD5-4F8C-B2AF-8AC81F303FC3}">
      <dgm:prSet phldrT="[Текст]" custT="1"/>
      <dgm:spPr/>
      <dgm:t>
        <a:bodyPr/>
        <a:lstStyle/>
        <a:p>
          <a:r>
            <a: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Оценочный лист (чек-лист)</a:t>
          </a:r>
        </a:p>
      </dgm:t>
    </dgm:pt>
    <dgm:pt modelId="{A2688859-B9E5-4D57-A8AA-3542A950D7A2}" type="parTrans" cxnId="{8B4A76E9-0496-462D-9FD2-1DA4F09B1E32}">
      <dgm:prSet/>
      <dgm:spPr/>
      <dgm:t>
        <a:bodyPr/>
        <a:lstStyle/>
        <a:p>
          <a:endParaRPr lang="ru-RU"/>
        </a:p>
      </dgm:t>
    </dgm:pt>
    <dgm:pt modelId="{31021986-E5F1-4E47-8E06-B30049D720D5}" type="sibTrans" cxnId="{8B4A76E9-0496-462D-9FD2-1DA4F09B1E32}">
      <dgm:prSet/>
      <dgm:spPr/>
      <dgm:t>
        <a:bodyPr/>
        <a:lstStyle/>
        <a:p>
          <a:endParaRPr lang="ru-RU"/>
        </a:p>
      </dgm:t>
    </dgm:pt>
    <dgm:pt modelId="{8ACB9E0F-58FF-46E1-B679-EE379D8D84F4}">
      <dgm:prSet phldrT="[Текст]" custT="1"/>
      <dgm:spPr/>
      <dgm:t>
        <a:bodyPr/>
        <a:lstStyle/>
        <a:p>
          <a:r>
            <a: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Примерные комментарии 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аккредитуемого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A66EE9-6FD9-41F2-BE08-910FA4928143}" type="parTrans" cxnId="{5F75E636-8419-4C4C-8B96-E21DFFC91CD0}">
      <dgm:prSet/>
      <dgm:spPr/>
      <dgm:t>
        <a:bodyPr/>
        <a:lstStyle/>
        <a:p>
          <a:endParaRPr lang="ru-RU"/>
        </a:p>
      </dgm:t>
    </dgm:pt>
    <dgm:pt modelId="{910362F8-162E-43C3-9F7C-14C619CE8DF3}" type="sibTrans" cxnId="{5F75E636-8419-4C4C-8B96-E21DFFC91CD0}">
      <dgm:prSet/>
      <dgm:spPr/>
      <dgm:t>
        <a:bodyPr/>
        <a:lstStyle/>
        <a:p>
          <a:endParaRPr lang="ru-RU"/>
        </a:p>
      </dgm:t>
    </dgm:pt>
    <dgm:pt modelId="{3FA61044-B52D-43B3-92CF-429C77976D0D}">
      <dgm:prSet phldrT="[Текст]" custT="1"/>
      <dgm:spPr/>
      <dgm:t>
        <a:bodyPr/>
        <a:lstStyle/>
        <a:p>
          <a:r>
            <a: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Время на выполнение</a:t>
          </a:r>
        </a:p>
      </dgm:t>
    </dgm:pt>
    <dgm:pt modelId="{D65BA2DE-64D7-46E0-B5DE-925F5E45CDA5}" type="parTrans" cxnId="{E3499BC4-29AD-4F66-9992-B9100C7CE028}">
      <dgm:prSet/>
      <dgm:spPr/>
      <dgm:t>
        <a:bodyPr/>
        <a:lstStyle/>
        <a:p>
          <a:endParaRPr lang="ru-RU"/>
        </a:p>
      </dgm:t>
    </dgm:pt>
    <dgm:pt modelId="{036A4CF9-5DEA-4AA6-98A2-1E17D45AE93C}" type="sibTrans" cxnId="{E3499BC4-29AD-4F66-9992-B9100C7CE028}">
      <dgm:prSet/>
      <dgm:spPr/>
      <dgm:t>
        <a:bodyPr/>
        <a:lstStyle/>
        <a:p>
          <a:endParaRPr lang="ru-RU"/>
        </a:p>
      </dgm:t>
    </dgm:pt>
    <dgm:pt modelId="{C9C7328E-5976-42C3-AEF8-F9DFD6B051F1}">
      <dgm:prSet/>
      <dgm:spPr/>
      <dgm:t>
        <a:bodyPr/>
        <a:lstStyle/>
        <a:p>
          <a:endParaRPr lang="ru-RU"/>
        </a:p>
      </dgm:t>
    </dgm:pt>
    <dgm:pt modelId="{AE82E52E-4A42-483E-ADB5-DAE11B63BDCD}" type="parTrans" cxnId="{52F33A90-1870-4CDD-A39B-CDE4CE6F2BF8}">
      <dgm:prSet/>
      <dgm:spPr/>
      <dgm:t>
        <a:bodyPr/>
        <a:lstStyle/>
        <a:p>
          <a:endParaRPr lang="ru-RU"/>
        </a:p>
      </dgm:t>
    </dgm:pt>
    <dgm:pt modelId="{999F1298-F5DD-46A9-BECC-C83A0E0D2530}" type="sibTrans" cxnId="{52F33A90-1870-4CDD-A39B-CDE4CE6F2BF8}">
      <dgm:prSet/>
      <dgm:spPr/>
      <dgm:t>
        <a:bodyPr/>
        <a:lstStyle/>
        <a:p>
          <a:endParaRPr lang="ru-RU"/>
        </a:p>
      </dgm:t>
    </dgm:pt>
    <dgm:pt modelId="{9A527541-5540-4BDE-BC8B-0FD0EF4CBB68}">
      <dgm:prSet/>
      <dgm:spPr/>
      <dgm:t>
        <a:bodyPr/>
        <a:lstStyle/>
        <a:p>
          <a:endParaRPr lang="ru-RU"/>
        </a:p>
      </dgm:t>
    </dgm:pt>
    <dgm:pt modelId="{3254D926-647D-4E6A-B300-5DA28D41889B}" type="parTrans" cxnId="{8928DC39-EA0A-4CEE-A6AE-0B6E87ABBCBD}">
      <dgm:prSet/>
      <dgm:spPr/>
      <dgm:t>
        <a:bodyPr/>
        <a:lstStyle/>
        <a:p>
          <a:endParaRPr lang="ru-RU"/>
        </a:p>
      </dgm:t>
    </dgm:pt>
    <dgm:pt modelId="{0C5C50E9-C706-45D9-A122-7889E54A27F8}" type="sibTrans" cxnId="{8928DC39-EA0A-4CEE-A6AE-0B6E87ABBCBD}">
      <dgm:prSet/>
      <dgm:spPr/>
      <dgm:t>
        <a:bodyPr/>
        <a:lstStyle/>
        <a:p>
          <a:endParaRPr lang="ru-RU"/>
        </a:p>
      </dgm:t>
    </dgm:pt>
    <dgm:pt modelId="{19150823-1D5F-423B-9546-14884AC6090F}">
      <dgm:prSet/>
      <dgm:spPr/>
      <dgm:t>
        <a:bodyPr/>
        <a:lstStyle/>
        <a:p>
          <a:endParaRPr lang="ru-RU"/>
        </a:p>
      </dgm:t>
    </dgm:pt>
    <dgm:pt modelId="{FD02E539-2113-40F6-A16D-4E76EA3309FD}" type="parTrans" cxnId="{83477FE2-3D47-4F23-BD58-AFCC4BA6AC39}">
      <dgm:prSet/>
      <dgm:spPr/>
      <dgm:t>
        <a:bodyPr/>
        <a:lstStyle/>
        <a:p>
          <a:endParaRPr lang="ru-RU"/>
        </a:p>
      </dgm:t>
    </dgm:pt>
    <dgm:pt modelId="{9298F0D6-173D-415F-9E77-63BD529B8D2F}" type="sibTrans" cxnId="{83477FE2-3D47-4F23-BD58-AFCC4BA6AC39}">
      <dgm:prSet/>
      <dgm:spPr/>
      <dgm:t>
        <a:bodyPr/>
        <a:lstStyle/>
        <a:p>
          <a:endParaRPr lang="ru-RU"/>
        </a:p>
      </dgm:t>
    </dgm:pt>
    <dgm:pt modelId="{E5FFA6B7-C9F2-49BA-9B74-4C591ADABFE7}" type="pres">
      <dgm:prSet presAssocID="{47745183-0C69-480A-BB05-E6A60027263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FEFC91-A61D-4A78-834E-FF443F8A1A30}" type="pres">
      <dgm:prSet presAssocID="{47745183-0C69-480A-BB05-E6A600272634}" presName="radial" presStyleCnt="0">
        <dgm:presLayoutVars>
          <dgm:animLvl val="ctr"/>
        </dgm:presLayoutVars>
      </dgm:prSet>
      <dgm:spPr/>
    </dgm:pt>
    <dgm:pt modelId="{7433B38C-115C-48D4-8816-866C01B5C701}" type="pres">
      <dgm:prSet presAssocID="{109D2F1A-C926-48CA-AD28-9EC9974CC8F8}" presName="centerShape" presStyleLbl="vennNode1" presStyleIdx="0" presStyleCnt="5"/>
      <dgm:spPr/>
      <dgm:t>
        <a:bodyPr/>
        <a:lstStyle/>
        <a:p>
          <a:endParaRPr lang="ru-RU"/>
        </a:p>
      </dgm:t>
    </dgm:pt>
    <dgm:pt modelId="{8429C09A-2362-4C1C-BBEF-6772BC7934D4}" type="pres">
      <dgm:prSet presAssocID="{8F3C99C5-DF6E-488B-A6A4-63F4BC9EEB4D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B6873-54AF-4108-A12B-4E8A81EA6EED}" type="pres">
      <dgm:prSet presAssocID="{F2A10755-0CD5-4F8C-B2AF-8AC81F303FC3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0D18B-1AB9-4C36-9CC0-FD9B1501155B}" type="pres">
      <dgm:prSet presAssocID="{8ACB9E0F-58FF-46E1-B679-EE379D8D84F4}" presName="node" presStyleLbl="vennNode1" presStyleIdx="3" presStyleCnt="5" custScaleX="128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7BF21-FF77-4C97-B96F-6F5FE02CFC6F}" type="pres">
      <dgm:prSet presAssocID="{3FA61044-B52D-43B3-92CF-429C77976D0D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C0FE60-C3B6-48CD-BE03-D9E80C50D106}" type="presOf" srcId="{F2A10755-0CD5-4F8C-B2AF-8AC81F303FC3}" destId="{E17B6873-54AF-4108-A12B-4E8A81EA6EED}" srcOrd="0" destOrd="0" presId="urn:microsoft.com/office/officeart/2005/8/layout/radial3"/>
    <dgm:cxn modelId="{E08C5FD0-9279-4639-B473-BF5D0C26F229}" srcId="{109D2F1A-C926-48CA-AD28-9EC9974CC8F8}" destId="{8F3C99C5-DF6E-488B-A6A4-63F4BC9EEB4D}" srcOrd="0" destOrd="0" parTransId="{C22C38E0-BFDA-43C7-B691-F0078370181E}" sibTransId="{41951879-EE73-489F-8705-295A36F78A5A}"/>
    <dgm:cxn modelId="{52F33A90-1870-4CDD-A39B-CDE4CE6F2BF8}" srcId="{47745183-0C69-480A-BB05-E6A600272634}" destId="{C9C7328E-5976-42C3-AEF8-F9DFD6B051F1}" srcOrd="1" destOrd="0" parTransId="{AE82E52E-4A42-483E-ADB5-DAE11B63BDCD}" sibTransId="{999F1298-F5DD-46A9-BECC-C83A0E0D2530}"/>
    <dgm:cxn modelId="{293AD078-A1E1-4C08-B137-7A32E9BEAC31}" type="presOf" srcId="{8F3C99C5-DF6E-488B-A6A4-63F4BC9EEB4D}" destId="{8429C09A-2362-4C1C-BBEF-6772BC7934D4}" srcOrd="0" destOrd="0" presId="urn:microsoft.com/office/officeart/2005/8/layout/radial3"/>
    <dgm:cxn modelId="{8ED555A6-1596-4462-A427-5B143F59E53B}" type="presOf" srcId="{47745183-0C69-480A-BB05-E6A600272634}" destId="{E5FFA6B7-C9F2-49BA-9B74-4C591ADABFE7}" srcOrd="0" destOrd="0" presId="urn:microsoft.com/office/officeart/2005/8/layout/radial3"/>
    <dgm:cxn modelId="{C4455AF3-D521-42A7-8768-4274C690D91A}" srcId="{47745183-0C69-480A-BB05-E6A600272634}" destId="{109D2F1A-C926-48CA-AD28-9EC9974CC8F8}" srcOrd="0" destOrd="0" parTransId="{F3092FDA-C2E7-403C-8410-DC11C3598704}" sibTransId="{0DFBC593-08A6-477B-8025-336F51D567C1}"/>
    <dgm:cxn modelId="{5F75E636-8419-4C4C-8B96-E21DFFC91CD0}" srcId="{109D2F1A-C926-48CA-AD28-9EC9974CC8F8}" destId="{8ACB9E0F-58FF-46E1-B679-EE379D8D84F4}" srcOrd="2" destOrd="0" parTransId="{60A66EE9-6FD9-41F2-BE08-910FA4928143}" sibTransId="{910362F8-162E-43C3-9F7C-14C619CE8DF3}"/>
    <dgm:cxn modelId="{8B4A76E9-0496-462D-9FD2-1DA4F09B1E32}" srcId="{109D2F1A-C926-48CA-AD28-9EC9974CC8F8}" destId="{F2A10755-0CD5-4F8C-B2AF-8AC81F303FC3}" srcOrd="1" destOrd="0" parTransId="{A2688859-B9E5-4D57-A8AA-3542A950D7A2}" sibTransId="{31021986-E5F1-4E47-8E06-B30049D720D5}"/>
    <dgm:cxn modelId="{8928DC39-EA0A-4CEE-A6AE-0B6E87ABBCBD}" srcId="{47745183-0C69-480A-BB05-E6A600272634}" destId="{9A527541-5540-4BDE-BC8B-0FD0EF4CBB68}" srcOrd="2" destOrd="0" parTransId="{3254D926-647D-4E6A-B300-5DA28D41889B}" sibTransId="{0C5C50E9-C706-45D9-A122-7889E54A27F8}"/>
    <dgm:cxn modelId="{43A4A777-605C-4AE1-832F-657FB6957005}" type="presOf" srcId="{3FA61044-B52D-43B3-92CF-429C77976D0D}" destId="{76E7BF21-FF77-4C97-B96F-6F5FE02CFC6F}" srcOrd="0" destOrd="0" presId="urn:microsoft.com/office/officeart/2005/8/layout/radial3"/>
    <dgm:cxn modelId="{E3499BC4-29AD-4F66-9992-B9100C7CE028}" srcId="{109D2F1A-C926-48CA-AD28-9EC9974CC8F8}" destId="{3FA61044-B52D-43B3-92CF-429C77976D0D}" srcOrd="3" destOrd="0" parTransId="{D65BA2DE-64D7-46E0-B5DE-925F5E45CDA5}" sibTransId="{036A4CF9-5DEA-4AA6-98A2-1E17D45AE93C}"/>
    <dgm:cxn modelId="{84A657C7-1997-4729-8CC1-18C7607230B2}" type="presOf" srcId="{109D2F1A-C926-48CA-AD28-9EC9974CC8F8}" destId="{7433B38C-115C-48D4-8816-866C01B5C701}" srcOrd="0" destOrd="0" presId="urn:microsoft.com/office/officeart/2005/8/layout/radial3"/>
    <dgm:cxn modelId="{72E7F1D6-08FB-4CFC-AE55-001699347568}" type="presOf" srcId="{8ACB9E0F-58FF-46E1-B679-EE379D8D84F4}" destId="{4C50D18B-1AB9-4C36-9CC0-FD9B1501155B}" srcOrd="0" destOrd="0" presId="urn:microsoft.com/office/officeart/2005/8/layout/radial3"/>
    <dgm:cxn modelId="{83477FE2-3D47-4F23-BD58-AFCC4BA6AC39}" srcId="{47745183-0C69-480A-BB05-E6A600272634}" destId="{19150823-1D5F-423B-9546-14884AC6090F}" srcOrd="3" destOrd="0" parTransId="{FD02E539-2113-40F6-A16D-4E76EA3309FD}" sibTransId="{9298F0D6-173D-415F-9E77-63BD529B8D2F}"/>
    <dgm:cxn modelId="{AE689AEE-99D6-4F93-91C1-CA7721EDCF8F}" type="presParOf" srcId="{E5FFA6B7-C9F2-49BA-9B74-4C591ADABFE7}" destId="{56FEFC91-A61D-4A78-834E-FF443F8A1A30}" srcOrd="0" destOrd="0" presId="urn:microsoft.com/office/officeart/2005/8/layout/radial3"/>
    <dgm:cxn modelId="{36FF81A5-D481-4C4D-8A7A-8E718A7BAFD3}" type="presParOf" srcId="{56FEFC91-A61D-4A78-834E-FF443F8A1A30}" destId="{7433B38C-115C-48D4-8816-866C01B5C701}" srcOrd="0" destOrd="0" presId="urn:microsoft.com/office/officeart/2005/8/layout/radial3"/>
    <dgm:cxn modelId="{32F7D40C-D364-482B-BE82-FCDDCB28BDD9}" type="presParOf" srcId="{56FEFC91-A61D-4A78-834E-FF443F8A1A30}" destId="{8429C09A-2362-4C1C-BBEF-6772BC7934D4}" srcOrd="1" destOrd="0" presId="urn:microsoft.com/office/officeart/2005/8/layout/radial3"/>
    <dgm:cxn modelId="{25FB143B-D182-4BB8-A4C7-2BC9FFEE9D30}" type="presParOf" srcId="{56FEFC91-A61D-4A78-834E-FF443F8A1A30}" destId="{E17B6873-54AF-4108-A12B-4E8A81EA6EED}" srcOrd="2" destOrd="0" presId="urn:microsoft.com/office/officeart/2005/8/layout/radial3"/>
    <dgm:cxn modelId="{ECFF4447-7865-4F57-A463-42312ABCCE85}" type="presParOf" srcId="{56FEFC91-A61D-4A78-834E-FF443F8A1A30}" destId="{4C50D18B-1AB9-4C36-9CC0-FD9B1501155B}" srcOrd="3" destOrd="0" presId="urn:microsoft.com/office/officeart/2005/8/layout/radial3"/>
    <dgm:cxn modelId="{EB54923F-BA42-48C3-81CB-50BF15BAA834}" type="presParOf" srcId="{56FEFC91-A61D-4A78-834E-FF443F8A1A30}" destId="{76E7BF21-FF77-4C97-B96F-6F5FE02CFC6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FD13EC-059C-4A68-A67A-132E470E38F7}" type="doc">
      <dgm:prSet loTypeId="urn:microsoft.com/office/officeart/2005/8/layout/cycle3" loCatId="cycle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5BECB851-E35C-4B49-8C0E-634FE7CA5EFF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solidFill>
                <a:schemeClr val="tx1"/>
              </a:solidFill>
            </a:rPr>
            <a:t>Участие в конференциях и семинарах разного уровня, в т.ч. проводимых Ассоциацией </a:t>
          </a:r>
        </a:p>
      </dgm:t>
    </dgm:pt>
    <dgm:pt modelId="{9E12A490-276D-43BE-9668-D781E6B14E01}" type="parTrans" cxnId="{6BB30810-563C-4283-B1BA-A2E5CAEF3E39}">
      <dgm:prSet/>
      <dgm:spPr/>
      <dgm:t>
        <a:bodyPr/>
        <a:lstStyle/>
        <a:p>
          <a:endParaRPr lang="ru-RU"/>
        </a:p>
      </dgm:t>
    </dgm:pt>
    <dgm:pt modelId="{E162BBA0-4F02-46F5-9172-8E34D7B04C57}" type="sibTrans" cxnId="{6BB30810-563C-4283-B1BA-A2E5CAEF3E39}">
      <dgm:prSet/>
      <dgm:spPr/>
      <dgm:t>
        <a:bodyPr/>
        <a:lstStyle/>
        <a:p>
          <a:endParaRPr lang="ru-RU"/>
        </a:p>
      </dgm:t>
    </dgm:pt>
    <dgm:pt modelId="{64FA7AD7-4D65-43A6-AA6D-D99F52845DD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/>
            <a:t> </a:t>
          </a:r>
          <a:r>
            <a:rPr lang="ru-RU" sz="1600" b="1" dirty="0">
              <a:solidFill>
                <a:schemeClr val="tx1"/>
              </a:solidFill>
            </a:rPr>
            <a:t>Изучение ГОСТ Технологии выполнения простых медицинских услуг</a:t>
          </a:r>
        </a:p>
      </dgm:t>
    </dgm:pt>
    <dgm:pt modelId="{F5F9CE67-6807-4212-985A-3AA9657858F5}" type="parTrans" cxnId="{BB93290A-1751-4310-ACAF-E6068AB0A037}">
      <dgm:prSet/>
      <dgm:spPr/>
      <dgm:t>
        <a:bodyPr/>
        <a:lstStyle/>
        <a:p>
          <a:endParaRPr lang="ru-RU"/>
        </a:p>
      </dgm:t>
    </dgm:pt>
    <dgm:pt modelId="{C8C7C885-2BA8-4D27-AF9E-9E6985C7F27C}" type="sibTrans" cxnId="{BB93290A-1751-4310-ACAF-E6068AB0A037}">
      <dgm:prSet/>
      <dgm:spPr/>
      <dgm:t>
        <a:bodyPr/>
        <a:lstStyle/>
        <a:p>
          <a:endParaRPr lang="ru-RU"/>
        </a:p>
      </dgm:t>
    </dgm:pt>
    <dgm:pt modelId="{CD99C755-4015-4221-BCA0-D258F71B8B3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solidFill>
                <a:schemeClr val="tx1"/>
              </a:solidFill>
            </a:rPr>
            <a:t>Участие в работе экспертных групп, рабочих групп</a:t>
          </a:r>
        </a:p>
      </dgm:t>
    </dgm:pt>
    <dgm:pt modelId="{AD82946D-FAF8-475E-960F-F0152782BC6E}" type="parTrans" cxnId="{AD433C6C-4144-468B-A1AC-D5B56AC631DE}">
      <dgm:prSet/>
      <dgm:spPr/>
      <dgm:t>
        <a:bodyPr/>
        <a:lstStyle/>
        <a:p>
          <a:endParaRPr lang="ru-RU"/>
        </a:p>
      </dgm:t>
    </dgm:pt>
    <dgm:pt modelId="{5CB5FC33-B944-4E15-81A1-4551900806F0}" type="sibTrans" cxnId="{AD433C6C-4144-468B-A1AC-D5B56AC631DE}">
      <dgm:prSet/>
      <dgm:spPr/>
      <dgm:t>
        <a:bodyPr/>
        <a:lstStyle/>
        <a:p>
          <a:endParaRPr lang="ru-RU"/>
        </a:p>
      </dgm:t>
    </dgm:pt>
    <dgm:pt modelId="{A0FB540B-7593-4C2E-A421-C38B95F306C0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solidFill>
                <a:schemeClr val="tx1"/>
              </a:solidFill>
            </a:rPr>
            <a:t>Изучение учебной литературы по актуальным проблемам сестринского дела  </a:t>
          </a:r>
        </a:p>
      </dgm:t>
    </dgm:pt>
    <dgm:pt modelId="{9F07720D-147E-4F2B-8C45-0F953DC49B96}" type="parTrans" cxnId="{F7199F17-F54A-44A8-BB25-F58C6D37C1B0}">
      <dgm:prSet/>
      <dgm:spPr/>
      <dgm:t>
        <a:bodyPr/>
        <a:lstStyle/>
        <a:p>
          <a:endParaRPr lang="ru-RU"/>
        </a:p>
      </dgm:t>
    </dgm:pt>
    <dgm:pt modelId="{154BF675-F527-444A-A3B6-FCE37BEAD8B4}" type="sibTrans" cxnId="{F7199F17-F54A-44A8-BB25-F58C6D37C1B0}">
      <dgm:prSet/>
      <dgm:spPr/>
      <dgm:t>
        <a:bodyPr/>
        <a:lstStyle/>
        <a:p>
          <a:endParaRPr lang="ru-RU"/>
        </a:p>
      </dgm:t>
    </dgm:pt>
    <dgm:pt modelId="{85A14C49-6D4F-43E5-9C6E-C60DA2FC013A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ru-RU" sz="1600" b="1" dirty="0">
              <a:solidFill>
                <a:schemeClr val="tx1"/>
              </a:solidFill>
            </a:rPr>
            <a:t>Дополнительные занятия в </a:t>
          </a:r>
          <a:r>
            <a:rPr lang="ru-RU" sz="1600" b="1" dirty="0" err="1" smtClean="0">
              <a:solidFill>
                <a:schemeClr val="tx1"/>
              </a:solidFill>
            </a:rPr>
            <a:t>симуляционном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>
              <a:solidFill>
                <a:schemeClr val="tx1"/>
              </a:solidFill>
            </a:rPr>
            <a:t>классе</a:t>
          </a:r>
        </a:p>
      </dgm:t>
    </dgm:pt>
    <dgm:pt modelId="{3596D73A-295D-47F2-A7C5-FBE7C9F99AF5}" type="parTrans" cxnId="{7F5EDC83-FD86-47B4-8F58-4CDCD474DF12}">
      <dgm:prSet/>
      <dgm:spPr/>
      <dgm:t>
        <a:bodyPr/>
        <a:lstStyle/>
        <a:p>
          <a:endParaRPr lang="ru-RU"/>
        </a:p>
      </dgm:t>
    </dgm:pt>
    <dgm:pt modelId="{80D09279-5CFB-4D47-97BE-A9222D3F0B22}" type="sibTrans" cxnId="{7F5EDC83-FD86-47B4-8F58-4CDCD474DF12}">
      <dgm:prSet/>
      <dgm:spPr/>
      <dgm:t>
        <a:bodyPr/>
        <a:lstStyle/>
        <a:p>
          <a:endParaRPr lang="ru-RU"/>
        </a:p>
      </dgm:t>
    </dgm:pt>
    <dgm:pt modelId="{AFEF81ED-AC20-496B-8F61-090F5E382014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Обучение на циклах ПК</a:t>
          </a:r>
        </a:p>
      </dgm:t>
    </dgm:pt>
    <dgm:pt modelId="{6C39A520-4FE3-4C5C-99CE-58E0E98E1B0A}" type="parTrans" cxnId="{F7D494ED-6D9A-4A7C-B754-EB2377C3955A}">
      <dgm:prSet/>
      <dgm:spPr/>
      <dgm:t>
        <a:bodyPr/>
        <a:lstStyle/>
        <a:p>
          <a:endParaRPr lang="ru-RU"/>
        </a:p>
      </dgm:t>
    </dgm:pt>
    <dgm:pt modelId="{E9C4ECC7-F901-4594-AFC6-4CCDBCCA0C24}" type="sibTrans" cxnId="{F7D494ED-6D9A-4A7C-B754-EB2377C3955A}">
      <dgm:prSet/>
      <dgm:spPr/>
      <dgm:t>
        <a:bodyPr/>
        <a:lstStyle/>
        <a:p>
          <a:endParaRPr lang="ru-RU"/>
        </a:p>
      </dgm:t>
    </dgm:pt>
    <dgm:pt modelId="{D9C61509-D0E2-464F-85B7-B8D685805681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Изучение материалов методического обеспечения аккредитации: тестовых заданий, чек-листов </a:t>
          </a:r>
        </a:p>
      </dgm:t>
    </dgm:pt>
    <dgm:pt modelId="{5CCA2678-BF2F-44C2-AE95-EE7A17A82626}" type="parTrans" cxnId="{477AC8ED-DDAA-43A6-9D25-3C1BFE5DE93E}">
      <dgm:prSet/>
      <dgm:spPr/>
      <dgm:t>
        <a:bodyPr/>
        <a:lstStyle/>
        <a:p>
          <a:endParaRPr lang="ru-RU"/>
        </a:p>
      </dgm:t>
    </dgm:pt>
    <dgm:pt modelId="{EC7EECE9-68DB-4D8A-8B15-F53EF3F4EDBB}" type="sibTrans" cxnId="{477AC8ED-DDAA-43A6-9D25-3C1BFE5DE93E}">
      <dgm:prSet/>
      <dgm:spPr/>
      <dgm:t>
        <a:bodyPr/>
        <a:lstStyle/>
        <a:p>
          <a:endParaRPr lang="ru-RU"/>
        </a:p>
      </dgm:t>
    </dgm:pt>
    <dgm:pt modelId="{8510FE28-1E3A-4828-B5B2-E8A027956A03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Телекоммуникационные лекции по актуальным вопросам сестринского дела</a:t>
          </a:r>
        </a:p>
      </dgm:t>
    </dgm:pt>
    <dgm:pt modelId="{AB27236D-BB9C-493E-BE2B-FD2B3AEF2DA0}" type="parTrans" cxnId="{0FC96C40-8156-45FD-B6D1-579742603423}">
      <dgm:prSet/>
      <dgm:spPr/>
      <dgm:t>
        <a:bodyPr/>
        <a:lstStyle/>
        <a:p>
          <a:endParaRPr lang="ru-RU"/>
        </a:p>
      </dgm:t>
    </dgm:pt>
    <dgm:pt modelId="{D0B8495E-0399-4D59-838F-32D3E85F435C}" type="sibTrans" cxnId="{0FC96C40-8156-45FD-B6D1-579742603423}">
      <dgm:prSet/>
      <dgm:spPr/>
      <dgm:t>
        <a:bodyPr/>
        <a:lstStyle/>
        <a:p>
          <a:endParaRPr lang="ru-RU"/>
        </a:p>
      </dgm:t>
    </dgm:pt>
    <dgm:pt modelId="{323C3DB0-86D9-477B-9A83-B51997A43CE7}" type="pres">
      <dgm:prSet presAssocID="{DAFD13EC-059C-4A68-A67A-132E470E38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12143C-76BB-4F46-BE2F-2E3E09275ACA}" type="pres">
      <dgm:prSet presAssocID="{DAFD13EC-059C-4A68-A67A-132E470E38F7}" presName="cycle" presStyleCnt="0"/>
      <dgm:spPr/>
    </dgm:pt>
    <dgm:pt modelId="{3AE59315-A1E6-42EE-9990-1006A80FFBDE}" type="pres">
      <dgm:prSet presAssocID="{5BECB851-E35C-4B49-8C0E-634FE7CA5EFF}" presName="nodeFirstNode" presStyleLbl="node1" presStyleIdx="0" presStyleCnt="8" custScaleX="121202" custScaleY="183314" custRadScaleRad="153930" custRadScaleInc="141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9D311-ADAB-48D1-A396-ABE258149585}" type="pres">
      <dgm:prSet presAssocID="{E162BBA0-4F02-46F5-9172-8E34D7B04C57}" presName="sibTransFirstNode" presStyleLbl="bgShp" presStyleIdx="0" presStyleCnt="1" custLinFactNeighborX="-51065" custLinFactNeighborY="-1783"/>
      <dgm:spPr/>
      <dgm:t>
        <a:bodyPr/>
        <a:lstStyle/>
        <a:p>
          <a:endParaRPr lang="ru-RU"/>
        </a:p>
      </dgm:t>
    </dgm:pt>
    <dgm:pt modelId="{C2E6D619-19E5-419F-83CB-C74043C4F279}" type="pres">
      <dgm:prSet presAssocID="{64FA7AD7-4D65-43A6-AA6D-D99F52845DD5}" presName="nodeFollowingNodes" presStyleLbl="node1" presStyleIdx="1" presStyleCnt="8" custScaleX="178801" custScaleY="108033" custRadScaleRad="95178" custRadScaleInc="3215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B83B0-0015-4C4C-9BA0-4B9C7DA413FA}" type="pres">
      <dgm:prSet presAssocID="{A0FB540B-7593-4C2E-A421-C38B95F306C0}" presName="nodeFollowingNodes" presStyleLbl="node1" presStyleIdx="2" presStyleCnt="8" custScaleX="133117" custScaleY="155668" custRadScaleRad="133000" custRadScaleInc="386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59622-1878-4BA2-986D-29169B8F9A8D}" type="pres">
      <dgm:prSet presAssocID="{CD99C755-4015-4221-BCA0-D258F71B8B30}" presName="nodeFollowingNodes" presStyleLbl="node1" presStyleIdx="3" presStyleCnt="8" custScaleX="137180" custScaleY="92353" custRadScaleRad="133160" custRadScaleInc="-138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7E25D9-A8D6-4B74-BA86-6C76F74A05D5}" type="pres">
      <dgm:prSet presAssocID="{D9C61509-D0E2-464F-85B7-B8D685805681}" presName="nodeFollowingNodes" presStyleLbl="node1" presStyleIdx="4" presStyleCnt="8" custScaleX="149376" custScaleY="167937" custRadScaleRad="135543" custRadScaleInc="-170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91FCE-2FE8-4593-A813-A07E47A70B86}" type="pres">
      <dgm:prSet presAssocID="{85A14C49-6D4F-43E5-9C6E-C60DA2FC013A}" presName="nodeFollowingNodes" presStyleLbl="node1" presStyleIdx="5" presStyleCnt="8" custScaleX="148700" custScaleY="164899" custRadScaleRad="127665" custRadScaleInc="122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661E9-626F-4070-83F7-9DF506008074}" type="pres">
      <dgm:prSet presAssocID="{8510FE28-1E3A-4828-B5B2-E8A027956A03}" presName="nodeFollowingNodes" presStyleLbl="node1" presStyleIdx="6" presStyleCnt="8" custScaleX="183844" custScaleY="152529" custRadScaleRad="141784" custRadScaleInc="94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EB48E-D276-4449-923F-4F4A8DBAF41C}" type="pres">
      <dgm:prSet presAssocID="{AFEF81ED-AC20-496B-8F61-090F5E382014}" presName="nodeFollowingNodes" presStyleLbl="node1" presStyleIdx="7" presStyleCnt="8" custScaleX="109578" custScaleY="91099" custRadScaleRad="105426" custRadScaleInc="109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5FC136-A1F1-4A1E-9C4F-DE822D7EB5DA}" type="presOf" srcId="{8510FE28-1E3A-4828-B5B2-E8A027956A03}" destId="{79B661E9-626F-4070-83F7-9DF506008074}" srcOrd="0" destOrd="0" presId="urn:microsoft.com/office/officeart/2005/8/layout/cycle3"/>
    <dgm:cxn modelId="{37928430-1B34-4C84-A874-E269177F2F7F}" type="presOf" srcId="{D9C61509-D0E2-464F-85B7-B8D685805681}" destId="{C97E25D9-A8D6-4B74-BA86-6C76F74A05D5}" srcOrd="0" destOrd="0" presId="urn:microsoft.com/office/officeart/2005/8/layout/cycle3"/>
    <dgm:cxn modelId="{0FC96C40-8156-45FD-B6D1-579742603423}" srcId="{DAFD13EC-059C-4A68-A67A-132E470E38F7}" destId="{8510FE28-1E3A-4828-B5B2-E8A027956A03}" srcOrd="6" destOrd="0" parTransId="{AB27236D-BB9C-493E-BE2B-FD2B3AEF2DA0}" sibTransId="{D0B8495E-0399-4D59-838F-32D3E85F435C}"/>
    <dgm:cxn modelId="{4FD2B554-6B62-4F5E-9889-56243C6C24BF}" type="presOf" srcId="{64FA7AD7-4D65-43A6-AA6D-D99F52845DD5}" destId="{C2E6D619-19E5-419F-83CB-C74043C4F279}" srcOrd="0" destOrd="0" presId="urn:microsoft.com/office/officeart/2005/8/layout/cycle3"/>
    <dgm:cxn modelId="{410B3B16-6518-45AA-A6EB-616FCC0E79F7}" type="presOf" srcId="{A0FB540B-7593-4C2E-A421-C38B95F306C0}" destId="{DA0B83B0-0015-4C4C-9BA0-4B9C7DA413FA}" srcOrd="0" destOrd="0" presId="urn:microsoft.com/office/officeart/2005/8/layout/cycle3"/>
    <dgm:cxn modelId="{7F5EDC83-FD86-47B4-8F58-4CDCD474DF12}" srcId="{DAFD13EC-059C-4A68-A67A-132E470E38F7}" destId="{85A14C49-6D4F-43E5-9C6E-C60DA2FC013A}" srcOrd="5" destOrd="0" parTransId="{3596D73A-295D-47F2-A7C5-FBE7C9F99AF5}" sibTransId="{80D09279-5CFB-4D47-97BE-A9222D3F0B22}"/>
    <dgm:cxn modelId="{5DD118EB-7D47-47A7-BE4B-F9B51B92A2BD}" type="presOf" srcId="{DAFD13EC-059C-4A68-A67A-132E470E38F7}" destId="{323C3DB0-86D9-477B-9A83-B51997A43CE7}" srcOrd="0" destOrd="0" presId="urn:microsoft.com/office/officeart/2005/8/layout/cycle3"/>
    <dgm:cxn modelId="{6BB30810-563C-4283-B1BA-A2E5CAEF3E39}" srcId="{DAFD13EC-059C-4A68-A67A-132E470E38F7}" destId="{5BECB851-E35C-4B49-8C0E-634FE7CA5EFF}" srcOrd="0" destOrd="0" parTransId="{9E12A490-276D-43BE-9668-D781E6B14E01}" sibTransId="{E162BBA0-4F02-46F5-9172-8E34D7B04C57}"/>
    <dgm:cxn modelId="{C55C2606-04EC-4240-9F15-8B023D6B92D7}" type="presOf" srcId="{E162BBA0-4F02-46F5-9172-8E34D7B04C57}" destId="{1329D311-ADAB-48D1-A396-ABE258149585}" srcOrd="0" destOrd="0" presId="urn:microsoft.com/office/officeart/2005/8/layout/cycle3"/>
    <dgm:cxn modelId="{477AC8ED-DDAA-43A6-9D25-3C1BFE5DE93E}" srcId="{DAFD13EC-059C-4A68-A67A-132E470E38F7}" destId="{D9C61509-D0E2-464F-85B7-B8D685805681}" srcOrd="4" destOrd="0" parTransId="{5CCA2678-BF2F-44C2-AE95-EE7A17A82626}" sibTransId="{EC7EECE9-68DB-4D8A-8B15-F53EF3F4EDBB}"/>
    <dgm:cxn modelId="{F7199F17-F54A-44A8-BB25-F58C6D37C1B0}" srcId="{DAFD13EC-059C-4A68-A67A-132E470E38F7}" destId="{A0FB540B-7593-4C2E-A421-C38B95F306C0}" srcOrd="2" destOrd="0" parTransId="{9F07720D-147E-4F2B-8C45-0F953DC49B96}" sibTransId="{154BF675-F527-444A-A3B6-FCE37BEAD8B4}"/>
    <dgm:cxn modelId="{F7D494ED-6D9A-4A7C-B754-EB2377C3955A}" srcId="{DAFD13EC-059C-4A68-A67A-132E470E38F7}" destId="{AFEF81ED-AC20-496B-8F61-090F5E382014}" srcOrd="7" destOrd="0" parTransId="{6C39A520-4FE3-4C5C-99CE-58E0E98E1B0A}" sibTransId="{E9C4ECC7-F901-4594-AFC6-4CCDBCCA0C24}"/>
    <dgm:cxn modelId="{9B0A44CB-CFAB-4665-B4DA-BD1CD3521808}" type="presOf" srcId="{AFEF81ED-AC20-496B-8F61-090F5E382014}" destId="{8DAEB48E-D276-4449-923F-4F4A8DBAF41C}" srcOrd="0" destOrd="0" presId="urn:microsoft.com/office/officeart/2005/8/layout/cycle3"/>
    <dgm:cxn modelId="{EFAA72E0-5656-4981-8423-902246FA2C17}" type="presOf" srcId="{85A14C49-6D4F-43E5-9C6E-C60DA2FC013A}" destId="{BF691FCE-2FE8-4593-A813-A07E47A70B86}" srcOrd="0" destOrd="0" presId="urn:microsoft.com/office/officeart/2005/8/layout/cycle3"/>
    <dgm:cxn modelId="{BB93290A-1751-4310-ACAF-E6068AB0A037}" srcId="{DAFD13EC-059C-4A68-A67A-132E470E38F7}" destId="{64FA7AD7-4D65-43A6-AA6D-D99F52845DD5}" srcOrd="1" destOrd="0" parTransId="{F5F9CE67-6807-4212-985A-3AA9657858F5}" sibTransId="{C8C7C885-2BA8-4D27-AF9E-9E6985C7F27C}"/>
    <dgm:cxn modelId="{35C0BA8F-4B8B-4227-A59D-4E6229BC9B35}" type="presOf" srcId="{CD99C755-4015-4221-BCA0-D258F71B8B30}" destId="{A9759622-1878-4BA2-986D-29169B8F9A8D}" srcOrd="0" destOrd="0" presId="urn:microsoft.com/office/officeart/2005/8/layout/cycle3"/>
    <dgm:cxn modelId="{AD433C6C-4144-468B-A1AC-D5B56AC631DE}" srcId="{DAFD13EC-059C-4A68-A67A-132E470E38F7}" destId="{CD99C755-4015-4221-BCA0-D258F71B8B30}" srcOrd="3" destOrd="0" parTransId="{AD82946D-FAF8-475E-960F-F0152782BC6E}" sibTransId="{5CB5FC33-B944-4E15-81A1-4551900806F0}"/>
    <dgm:cxn modelId="{ED46D36F-D497-476E-A791-2DE68151462A}" type="presOf" srcId="{5BECB851-E35C-4B49-8C0E-634FE7CA5EFF}" destId="{3AE59315-A1E6-42EE-9990-1006A80FFBDE}" srcOrd="0" destOrd="0" presId="urn:microsoft.com/office/officeart/2005/8/layout/cycle3"/>
    <dgm:cxn modelId="{84550582-9D91-4DEF-8B95-9F60CE52E418}" type="presParOf" srcId="{323C3DB0-86D9-477B-9A83-B51997A43CE7}" destId="{7312143C-76BB-4F46-BE2F-2E3E09275ACA}" srcOrd="0" destOrd="0" presId="urn:microsoft.com/office/officeart/2005/8/layout/cycle3"/>
    <dgm:cxn modelId="{BC186FE1-C4CF-4B08-9490-45F5183050AE}" type="presParOf" srcId="{7312143C-76BB-4F46-BE2F-2E3E09275ACA}" destId="{3AE59315-A1E6-42EE-9990-1006A80FFBDE}" srcOrd="0" destOrd="0" presId="urn:microsoft.com/office/officeart/2005/8/layout/cycle3"/>
    <dgm:cxn modelId="{BF69CB78-C33D-4012-9231-5001EF0EE808}" type="presParOf" srcId="{7312143C-76BB-4F46-BE2F-2E3E09275ACA}" destId="{1329D311-ADAB-48D1-A396-ABE258149585}" srcOrd="1" destOrd="0" presId="urn:microsoft.com/office/officeart/2005/8/layout/cycle3"/>
    <dgm:cxn modelId="{7B116149-328D-48A1-8C0E-F1EEFD014A0B}" type="presParOf" srcId="{7312143C-76BB-4F46-BE2F-2E3E09275ACA}" destId="{C2E6D619-19E5-419F-83CB-C74043C4F279}" srcOrd="2" destOrd="0" presId="urn:microsoft.com/office/officeart/2005/8/layout/cycle3"/>
    <dgm:cxn modelId="{DC542A38-A013-4F7A-B0A3-AE893FF422A9}" type="presParOf" srcId="{7312143C-76BB-4F46-BE2F-2E3E09275ACA}" destId="{DA0B83B0-0015-4C4C-9BA0-4B9C7DA413FA}" srcOrd="3" destOrd="0" presId="urn:microsoft.com/office/officeart/2005/8/layout/cycle3"/>
    <dgm:cxn modelId="{D6A40EE3-6717-493C-85E3-E0FB7C8ACA4F}" type="presParOf" srcId="{7312143C-76BB-4F46-BE2F-2E3E09275ACA}" destId="{A9759622-1878-4BA2-986D-29169B8F9A8D}" srcOrd="4" destOrd="0" presId="urn:microsoft.com/office/officeart/2005/8/layout/cycle3"/>
    <dgm:cxn modelId="{D5DA399E-ABEF-41EF-86DD-7771FB2F8096}" type="presParOf" srcId="{7312143C-76BB-4F46-BE2F-2E3E09275ACA}" destId="{C97E25D9-A8D6-4B74-BA86-6C76F74A05D5}" srcOrd="5" destOrd="0" presId="urn:microsoft.com/office/officeart/2005/8/layout/cycle3"/>
    <dgm:cxn modelId="{98668B48-E117-4FB5-BDD7-E2EFE9317605}" type="presParOf" srcId="{7312143C-76BB-4F46-BE2F-2E3E09275ACA}" destId="{BF691FCE-2FE8-4593-A813-A07E47A70B86}" srcOrd="6" destOrd="0" presId="urn:microsoft.com/office/officeart/2005/8/layout/cycle3"/>
    <dgm:cxn modelId="{BA71F93A-0CAE-4644-BF5A-326DB76EDFFA}" type="presParOf" srcId="{7312143C-76BB-4F46-BE2F-2E3E09275ACA}" destId="{79B661E9-626F-4070-83F7-9DF506008074}" srcOrd="7" destOrd="0" presId="urn:microsoft.com/office/officeart/2005/8/layout/cycle3"/>
    <dgm:cxn modelId="{9515F829-0664-458F-8172-919A791431DF}" type="presParOf" srcId="{7312143C-76BB-4F46-BE2F-2E3E09275ACA}" destId="{8DAEB48E-D276-4449-923F-4F4A8DBAF41C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B3156-5821-40C9-8CCF-E83F38943E2D}">
      <dsp:nvSpPr>
        <dsp:cNvPr id="0" name=""/>
        <dsp:cNvSpPr/>
      </dsp:nvSpPr>
      <dsp:spPr>
        <a:xfrm>
          <a:off x="30844" y="1993295"/>
          <a:ext cx="3456898" cy="17284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Виды аккредитации специалистов</a:t>
          </a:r>
        </a:p>
      </dsp:txBody>
      <dsp:txXfrm>
        <a:off x="81469" y="2043920"/>
        <a:ext cx="3355648" cy="1627199"/>
      </dsp:txXfrm>
    </dsp:sp>
    <dsp:sp modelId="{B4E4B37E-C3DA-4D49-9053-50A03D645CD2}">
      <dsp:nvSpPr>
        <dsp:cNvPr id="0" name=""/>
        <dsp:cNvSpPr/>
      </dsp:nvSpPr>
      <dsp:spPr>
        <a:xfrm rot="18289469">
          <a:off x="2968436" y="1836442"/>
          <a:ext cx="242137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2421372" y="2721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4118588" y="1803127"/>
        <a:ext cx="121068" cy="121068"/>
      </dsp:txXfrm>
    </dsp:sp>
    <dsp:sp modelId="{6C30A766-1FD0-4A75-A3B6-5C331D39AB1C}">
      <dsp:nvSpPr>
        <dsp:cNvPr id="0" name=""/>
        <dsp:cNvSpPr/>
      </dsp:nvSpPr>
      <dsp:spPr>
        <a:xfrm>
          <a:off x="4870502" y="5578"/>
          <a:ext cx="3456898" cy="17284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 аккредитация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effectLst/>
            </a:rPr>
            <a:t>(лица, выполнившие учебный план по основной образовательной программе) </a:t>
          </a:r>
        </a:p>
      </dsp:txBody>
      <dsp:txXfrm>
        <a:off x="4921127" y="56203"/>
        <a:ext cx="3355648" cy="1627199"/>
      </dsp:txXfrm>
    </dsp:sp>
    <dsp:sp modelId="{1578E1F1-F97A-4EE5-954C-B22F82CE11B6}">
      <dsp:nvSpPr>
        <dsp:cNvPr id="0" name=""/>
        <dsp:cNvSpPr/>
      </dsp:nvSpPr>
      <dsp:spPr>
        <a:xfrm>
          <a:off x="3487743" y="2830300"/>
          <a:ext cx="1382759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382759" y="2721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144554" y="2822951"/>
        <a:ext cx="69137" cy="69137"/>
      </dsp:txXfrm>
    </dsp:sp>
    <dsp:sp modelId="{95C9D32C-F657-464B-ADC9-299F0CE465F2}">
      <dsp:nvSpPr>
        <dsp:cNvPr id="0" name=""/>
        <dsp:cNvSpPr/>
      </dsp:nvSpPr>
      <dsp:spPr>
        <a:xfrm>
          <a:off x="4870502" y="1993295"/>
          <a:ext cx="3456898" cy="17284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специализированная  аккредитация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effectLst/>
            </a:rPr>
            <a:t>(лица, завершившие освоение программы профессиональной переподготовки) </a:t>
          </a:r>
        </a:p>
      </dsp:txBody>
      <dsp:txXfrm>
        <a:off x="4921127" y="2043920"/>
        <a:ext cx="3355648" cy="1627199"/>
      </dsp:txXfrm>
    </dsp:sp>
    <dsp:sp modelId="{7806E356-D200-4413-83C6-A5ACFC81C7C5}">
      <dsp:nvSpPr>
        <dsp:cNvPr id="0" name=""/>
        <dsp:cNvSpPr/>
      </dsp:nvSpPr>
      <dsp:spPr>
        <a:xfrm rot="3310531">
          <a:off x="2968436" y="3824158"/>
          <a:ext cx="242137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2421372" y="2721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4118588" y="3790844"/>
        <a:ext cx="121068" cy="121068"/>
      </dsp:txXfrm>
    </dsp:sp>
    <dsp:sp modelId="{AD201EF4-6FF8-42EA-B4C8-641605C1CD7E}">
      <dsp:nvSpPr>
        <dsp:cNvPr id="0" name=""/>
        <dsp:cNvSpPr/>
      </dsp:nvSpPr>
      <dsp:spPr>
        <a:xfrm>
          <a:off x="4870502" y="3981012"/>
          <a:ext cx="3456898" cy="17284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Периодическая аккредитация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921127" y="4031637"/>
        <a:ext cx="3355648" cy="16271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5BEF1-5AC7-4D0A-8884-573727F7F514}">
      <dsp:nvSpPr>
        <dsp:cNvPr id="0" name=""/>
        <dsp:cNvSpPr/>
      </dsp:nvSpPr>
      <dsp:spPr>
        <a:xfrm>
          <a:off x="1590024" y="674692"/>
          <a:ext cx="3048000" cy="30480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7CDEBBB-B39C-4520-95AD-CDEABF70FA89}">
      <dsp:nvSpPr>
        <dsp:cNvPr id="0" name=""/>
        <dsp:cNvSpPr/>
      </dsp:nvSpPr>
      <dsp:spPr>
        <a:xfrm>
          <a:off x="1947201" y="1317619"/>
          <a:ext cx="2543165" cy="18288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19A452-57ED-4601-8806-2336C36E64DE}">
      <dsp:nvSpPr>
        <dsp:cNvPr id="0" name=""/>
        <dsp:cNvSpPr/>
      </dsp:nvSpPr>
      <dsp:spPr>
        <a:xfrm>
          <a:off x="2304390" y="2103436"/>
          <a:ext cx="1676412" cy="6096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BD7A872-DC2E-45DE-85F1-8CF7BBE707DC}">
      <dsp:nvSpPr>
        <dsp:cNvPr id="0" name=""/>
        <dsp:cNvSpPr/>
      </dsp:nvSpPr>
      <dsp:spPr>
        <a:xfrm>
          <a:off x="2375834" y="817551"/>
          <a:ext cx="1269979" cy="460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Обучение</a:t>
          </a:r>
        </a:p>
      </dsp:txBody>
      <dsp:txXfrm>
        <a:off x="2375834" y="817551"/>
        <a:ext cx="1269979" cy="460359"/>
      </dsp:txXfrm>
    </dsp:sp>
    <dsp:sp modelId="{C2018A4B-6415-409C-9E9C-A21FDB09E1B9}">
      <dsp:nvSpPr>
        <dsp:cNvPr id="0" name=""/>
        <dsp:cNvSpPr/>
      </dsp:nvSpPr>
      <dsp:spPr>
        <a:xfrm>
          <a:off x="3510894" y="337339"/>
          <a:ext cx="381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D057DF-1E0B-4855-A114-54FD7EF9E840}">
      <dsp:nvSpPr>
        <dsp:cNvPr id="0" name=""/>
        <dsp:cNvSpPr/>
      </dsp:nvSpPr>
      <dsp:spPr>
        <a:xfrm rot="5400000">
          <a:off x="3781294" y="2769675"/>
          <a:ext cx="111621" cy="65022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7238C-1413-4306-83B5-82996FCFF584}">
      <dsp:nvSpPr>
        <dsp:cNvPr id="0" name=""/>
        <dsp:cNvSpPr/>
      </dsp:nvSpPr>
      <dsp:spPr>
        <a:xfrm>
          <a:off x="2031624" y="1460498"/>
          <a:ext cx="2212421" cy="468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Самоподготовка</a:t>
          </a:r>
        </a:p>
      </dsp:txBody>
      <dsp:txXfrm>
        <a:off x="2031624" y="1460498"/>
        <a:ext cx="2212421" cy="468316"/>
      </dsp:txXfrm>
    </dsp:sp>
    <dsp:sp modelId="{B74C794B-2A38-457C-AE1B-083643C751EB}">
      <dsp:nvSpPr>
        <dsp:cNvPr id="0" name=""/>
        <dsp:cNvSpPr/>
      </dsp:nvSpPr>
      <dsp:spPr>
        <a:xfrm flipV="1">
          <a:off x="3661713" y="1203479"/>
          <a:ext cx="79362" cy="4572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7BC539-7F3E-44AA-A472-D8AFD97C7AE6}">
      <dsp:nvSpPr>
        <dsp:cNvPr id="0" name=""/>
        <dsp:cNvSpPr/>
      </dsp:nvSpPr>
      <dsp:spPr>
        <a:xfrm rot="16200000" flipH="1">
          <a:off x="2953486" y="537958"/>
          <a:ext cx="60859" cy="1355597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62116-A70F-4142-A28B-D7BDED570050}">
      <dsp:nvSpPr>
        <dsp:cNvPr id="0" name=""/>
        <dsp:cNvSpPr/>
      </dsp:nvSpPr>
      <dsp:spPr>
        <a:xfrm>
          <a:off x="2375834" y="2008206"/>
          <a:ext cx="1524000" cy="738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Работа в Ассоциации</a:t>
          </a:r>
        </a:p>
      </dsp:txBody>
      <dsp:txXfrm>
        <a:off x="2375834" y="2008206"/>
        <a:ext cx="1524000" cy="738172"/>
      </dsp:txXfrm>
    </dsp:sp>
    <dsp:sp modelId="{386F8C65-35E7-48F3-BA57-4DCACACA2D35}">
      <dsp:nvSpPr>
        <dsp:cNvPr id="0" name=""/>
        <dsp:cNvSpPr/>
      </dsp:nvSpPr>
      <dsp:spPr>
        <a:xfrm flipV="1">
          <a:off x="3510911" y="1817686"/>
          <a:ext cx="365116" cy="4572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F2309-A907-40BB-B44B-38BB54F63DBE}">
      <dsp:nvSpPr>
        <dsp:cNvPr id="0" name=""/>
        <dsp:cNvSpPr/>
      </dsp:nvSpPr>
      <dsp:spPr>
        <a:xfrm rot="5400000" flipH="1" flipV="1">
          <a:off x="2894223" y="1310662"/>
          <a:ext cx="46153" cy="1203073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A47EC-10A1-4C32-9698-68E4BF59D703}">
      <dsp:nvSpPr>
        <dsp:cNvPr id="0" name=""/>
        <dsp:cNvSpPr/>
      </dsp:nvSpPr>
      <dsp:spPr>
        <a:xfrm>
          <a:off x="31736" y="794641"/>
          <a:ext cx="8489006" cy="123587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619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01.01.2018</a:t>
          </a:r>
        </a:p>
      </dsp:txBody>
      <dsp:txXfrm>
        <a:off x="31736" y="1103609"/>
        <a:ext cx="8180038" cy="617935"/>
      </dsp:txXfrm>
    </dsp:sp>
    <dsp:sp modelId="{F46E96C0-1A85-4F1A-A200-2F114CA0BFA9}">
      <dsp:nvSpPr>
        <dsp:cNvPr id="0" name=""/>
        <dsp:cNvSpPr/>
      </dsp:nvSpPr>
      <dsp:spPr>
        <a:xfrm>
          <a:off x="31736" y="1749692"/>
          <a:ext cx="1956716" cy="22859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Первичная аккредитация </a:t>
          </a:r>
          <a:r>
            <a:rPr lang="ru-RU" sz="1500" kern="1200" dirty="0"/>
            <a:t>(выпускники)</a:t>
          </a:r>
        </a:p>
      </dsp:txBody>
      <dsp:txXfrm>
        <a:off x="31736" y="1749692"/>
        <a:ext cx="1956716" cy="2285990"/>
      </dsp:txXfrm>
    </dsp:sp>
    <dsp:sp modelId="{E10FFB07-8F46-429B-AC78-5388C5A46C77}">
      <dsp:nvSpPr>
        <dsp:cNvPr id="0" name=""/>
        <dsp:cNvSpPr/>
      </dsp:nvSpPr>
      <dsp:spPr>
        <a:xfrm>
          <a:off x="1899972" y="1206452"/>
          <a:ext cx="6709250" cy="123587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619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01.01.2019</a:t>
          </a:r>
        </a:p>
      </dsp:txBody>
      <dsp:txXfrm>
        <a:off x="1899972" y="1515420"/>
        <a:ext cx="6400282" cy="617935"/>
      </dsp:txXfrm>
    </dsp:sp>
    <dsp:sp modelId="{F1FC60DE-F0C7-46E0-A101-4342D23F2C09}">
      <dsp:nvSpPr>
        <dsp:cNvPr id="0" name=""/>
        <dsp:cNvSpPr/>
      </dsp:nvSpPr>
      <dsp:spPr>
        <a:xfrm>
          <a:off x="1899979" y="2161503"/>
          <a:ext cx="2133661" cy="2227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специализированная </a:t>
          </a:r>
          <a:r>
            <a:rPr lang="ru-RU" sz="1500" kern="1200" dirty="0"/>
            <a:t>(после профессиональной переподготовки)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i="1" kern="1200" dirty="0"/>
            <a:t>Сестринское дело в педиатрии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i="1" kern="1200" dirty="0"/>
            <a:t>Общая практика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i="1" kern="1200" dirty="0"/>
            <a:t>Операционное дело</a:t>
          </a:r>
        </a:p>
      </dsp:txBody>
      <dsp:txXfrm>
        <a:off x="1899979" y="2161503"/>
        <a:ext cx="2133661" cy="2227723"/>
      </dsp:txXfrm>
    </dsp:sp>
    <dsp:sp modelId="{0BEF021F-DED1-4FA2-B99C-92BD0DACD4A7}">
      <dsp:nvSpPr>
        <dsp:cNvPr id="0" name=""/>
        <dsp:cNvSpPr/>
      </dsp:nvSpPr>
      <dsp:spPr>
        <a:xfrm>
          <a:off x="3945168" y="1618263"/>
          <a:ext cx="4575574" cy="123587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619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01.01.2020</a:t>
          </a:r>
        </a:p>
      </dsp:txBody>
      <dsp:txXfrm>
        <a:off x="3945168" y="1927231"/>
        <a:ext cx="4266606" cy="617935"/>
      </dsp:txXfrm>
    </dsp:sp>
    <dsp:sp modelId="{C54B1D1E-54EC-4314-B6E9-FAD1C826F38C}">
      <dsp:nvSpPr>
        <dsp:cNvPr id="0" name=""/>
        <dsp:cNvSpPr/>
      </dsp:nvSpPr>
      <dsp:spPr>
        <a:xfrm>
          <a:off x="3945168" y="2573315"/>
          <a:ext cx="1956716" cy="22426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(лица, получившие подготовку в иностранных государствах)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>
        <a:off x="3945168" y="2573315"/>
        <a:ext cx="1956716" cy="2242618"/>
      </dsp:txXfrm>
    </dsp:sp>
    <dsp:sp modelId="{45C20882-AD3C-43AE-8493-D54B670F9539}">
      <dsp:nvSpPr>
        <dsp:cNvPr id="0" name=""/>
        <dsp:cNvSpPr/>
      </dsp:nvSpPr>
      <dsp:spPr>
        <a:xfrm>
          <a:off x="5901884" y="2030074"/>
          <a:ext cx="2618858" cy="123587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619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01.01.2021</a:t>
          </a:r>
        </a:p>
      </dsp:txBody>
      <dsp:txXfrm>
        <a:off x="5901884" y="2339042"/>
        <a:ext cx="2309890" cy="617935"/>
      </dsp:txXfrm>
    </dsp:sp>
    <dsp:sp modelId="{529187AB-ADB7-4F59-ACDC-20B1EB6B6D0B}">
      <dsp:nvSpPr>
        <dsp:cNvPr id="0" name=""/>
        <dsp:cNvSpPr/>
      </dsp:nvSpPr>
      <dsp:spPr>
        <a:xfrm>
          <a:off x="5901884" y="2985126"/>
          <a:ext cx="1974542" cy="22689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Периодическая аккредитация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(все специалисты)</a:t>
          </a:r>
        </a:p>
      </dsp:txBody>
      <dsp:txXfrm>
        <a:off x="5901884" y="2985126"/>
        <a:ext cx="1974542" cy="22689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E354C-FEF4-4D10-B0EB-A86E40BFDA94}">
      <dsp:nvSpPr>
        <dsp:cNvPr id="0" name=""/>
        <dsp:cNvSpPr/>
      </dsp:nvSpPr>
      <dsp:spPr>
        <a:xfrm>
          <a:off x="0" y="0"/>
          <a:ext cx="6972348" cy="1383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Место проведения аккредитации  -  помещения образовательных (научных) организаций </a:t>
          </a:r>
        </a:p>
      </dsp:txBody>
      <dsp:txXfrm>
        <a:off x="40508" y="40508"/>
        <a:ext cx="5363073" cy="1302023"/>
      </dsp:txXfrm>
    </dsp:sp>
    <dsp:sp modelId="{34B836D1-B7A0-41FD-A621-A67EF108828F}">
      <dsp:nvSpPr>
        <dsp:cNvPr id="0" name=""/>
        <dsp:cNvSpPr/>
      </dsp:nvSpPr>
      <dsp:spPr>
        <a:xfrm>
          <a:off x="583934" y="1634501"/>
          <a:ext cx="6972348" cy="1383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Материально-техническое обеспечение аккредитации</a:t>
          </a:r>
        </a:p>
      </dsp:txBody>
      <dsp:txXfrm>
        <a:off x="624442" y="1675009"/>
        <a:ext cx="5408422" cy="1302023"/>
      </dsp:txXfrm>
    </dsp:sp>
    <dsp:sp modelId="{39E99D25-2BCC-415B-8BF3-7FAA7165D982}">
      <dsp:nvSpPr>
        <dsp:cNvPr id="0" name=""/>
        <dsp:cNvSpPr/>
      </dsp:nvSpPr>
      <dsp:spPr>
        <a:xfrm>
          <a:off x="1159152" y="3269002"/>
          <a:ext cx="6972348" cy="1383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Методическое обеспечение процедуры аккредитации</a:t>
          </a:r>
        </a:p>
      </dsp:txBody>
      <dsp:txXfrm>
        <a:off x="1199660" y="3309510"/>
        <a:ext cx="5417138" cy="1302023"/>
      </dsp:txXfrm>
    </dsp:sp>
    <dsp:sp modelId="{B1E7CE08-A936-46ED-87F9-85E6BFF6F4AC}">
      <dsp:nvSpPr>
        <dsp:cNvPr id="0" name=""/>
        <dsp:cNvSpPr/>
      </dsp:nvSpPr>
      <dsp:spPr>
        <a:xfrm>
          <a:off x="1743087" y="4903504"/>
          <a:ext cx="6972348" cy="1383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Кадровое обеспечение процедуры аккредитации</a:t>
          </a:r>
        </a:p>
      </dsp:txBody>
      <dsp:txXfrm>
        <a:off x="1783595" y="4944012"/>
        <a:ext cx="5408422" cy="1302023"/>
      </dsp:txXfrm>
    </dsp:sp>
    <dsp:sp modelId="{759BFC0E-6CB8-4E41-9E5C-6CDF14A29633}">
      <dsp:nvSpPr>
        <dsp:cNvPr id="0" name=""/>
        <dsp:cNvSpPr/>
      </dsp:nvSpPr>
      <dsp:spPr>
        <a:xfrm>
          <a:off x="6073373" y="1059282"/>
          <a:ext cx="898975" cy="8989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6275642" y="1059282"/>
        <a:ext cx="494437" cy="676479"/>
      </dsp:txXfrm>
    </dsp:sp>
    <dsp:sp modelId="{D389E831-F5C1-4557-BA29-4D4DB49741FA}">
      <dsp:nvSpPr>
        <dsp:cNvPr id="0" name=""/>
        <dsp:cNvSpPr/>
      </dsp:nvSpPr>
      <dsp:spPr>
        <a:xfrm>
          <a:off x="6657307" y="2693784"/>
          <a:ext cx="898975" cy="8989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6859576" y="2693784"/>
        <a:ext cx="494437" cy="676479"/>
      </dsp:txXfrm>
    </dsp:sp>
    <dsp:sp modelId="{80B06954-47C1-4FA9-A50A-CDEF3127CA26}">
      <dsp:nvSpPr>
        <dsp:cNvPr id="0" name=""/>
        <dsp:cNvSpPr/>
      </dsp:nvSpPr>
      <dsp:spPr>
        <a:xfrm>
          <a:off x="7232525" y="4328285"/>
          <a:ext cx="898975" cy="8989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7434794" y="4328285"/>
        <a:ext cx="494437" cy="6764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E354C-FEF4-4D10-B0EB-A86E40BFDA94}">
      <dsp:nvSpPr>
        <dsp:cNvPr id="0" name=""/>
        <dsp:cNvSpPr/>
      </dsp:nvSpPr>
      <dsp:spPr>
        <a:xfrm>
          <a:off x="0" y="0"/>
          <a:ext cx="6972348" cy="1383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Симуляционные</a:t>
          </a:r>
          <a:r>
            <a:rPr lang="ru-RU" sz="20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классы (наличие фантомов, приобретение расходных материалов в соответствии со стандартом оснащения)</a:t>
          </a:r>
        </a:p>
      </dsp:txBody>
      <dsp:txXfrm>
        <a:off x="40508" y="40508"/>
        <a:ext cx="5363073" cy="1302023"/>
      </dsp:txXfrm>
    </dsp:sp>
    <dsp:sp modelId="{34B836D1-B7A0-41FD-A621-A67EF108828F}">
      <dsp:nvSpPr>
        <dsp:cNvPr id="0" name=""/>
        <dsp:cNvSpPr/>
      </dsp:nvSpPr>
      <dsp:spPr>
        <a:xfrm>
          <a:off x="583934" y="1634501"/>
          <a:ext cx="6972348" cy="1383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Требования к организации аудио- и видеосъемки, обеспечение доступа в автоматизированную систему проведения аккредитации специалиста (АСПА)</a:t>
          </a:r>
        </a:p>
      </dsp:txBody>
      <dsp:txXfrm>
        <a:off x="624442" y="1675009"/>
        <a:ext cx="5408422" cy="1302023"/>
      </dsp:txXfrm>
    </dsp:sp>
    <dsp:sp modelId="{39E99D25-2BCC-415B-8BF3-7FAA7165D982}">
      <dsp:nvSpPr>
        <dsp:cNvPr id="0" name=""/>
        <dsp:cNvSpPr/>
      </dsp:nvSpPr>
      <dsp:spPr>
        <a:xfrm>
          <a:off x="1159152" y="3269002"/>
          <a:ext cx="6972348" cy="1383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Единая база заданий, методические материалы, инструкции – сайт </a:t>
          </a:r>
          <a:r>
            <a:rPr lang="en-US" sz="20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fmza.ru</a:t>
          </a:r>
          <a:endParaRPr lang="ru-RU" sz="2000" b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99660" y="3309510"/>
        <a:ext cx="5417138" cy="1302023"/>
      </dsp:txXfrm>
    </dsp:sp>
    <dsp:sp modelId="{B1E7CE08-A936-46ED-87F9-85E6BFF6F4AC}">
      <dsp:nvSpPr>
        <dsp:cNvPr id="0" name=""/>
        <dsp:cNvSpPr/>
      </dsp:nvSpPr>
      <dsp:spPr>
        <a:xfrm>
          <a:off x="1743087" y="4903504"/>
          <a:ext cx="6972348" cy="13830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Состав </a:t>
          </a:r>
          <a:r>
            <a:rPr lang="ru-RU" sz="2000" b="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аккредитационной</a:t>
          </a:r>
          <a:r>
            <a:rPr lang="ru-RU" sz="20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комиссии - представители  профессиональных некоммерческих организаций, работодателя и образовательных организаций</a:t>
          </a:r>
        </a:p>
      </dsp:txBody>
      <dsp:txXfrm>
        <a:off x="1783595" y="4944012"/>
        <a:ext cx="5408422" cy="1302023"/>
      </dsp:txXfrm>
    </dsp:sp>
    <dsp:sp modelId="{759BFC0E-6CB8-4E41-9E5C-6CDF14A29633}">
      <dsp:nvSpPr>
        <dsp:cNvPr id="0" name=""/>
        <dsp:cNvSpPr/>
      </dsp:nvSpPr>
      <dsp:spPr>
        <a:xfrm>
          <a:off x="6073373" y="1059282"/>
          <a:ext cx="898975" cy="8989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6275642" y="1059282"/>
        <a:ext cx="494437" cy="676479"/>
      </dsp:txXfrm>
    </dsp:sp>
    <dsp:sp modelId="{D389E831-F5C1-4557-BA29-4D4DB49741FA}">
      <dsp:nvSpPr>
        <dsp:cNvPr id="0" name=""/>
        <dsp:cNvSpPr/>
      </dsp:nvSpPr>
      <dsp:spPr>
        <a:xfrm>
          <a:off x="6657307" y="2693784"/>
          <a:ext cx="898975" cy="8989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6859576" y="2693784"/>
        <a:ext cx="494437" cy="676479"/>
      </dsp:txXfrm>
    </dsp:sp>
    <dsp:sp modelId="{80B06954-47C1-4FA9-A50A-CDEF3127CA26}">
      <dsp:nvSpPr>
        <dsp:cNvPr id="0" name=""/>
        <dsp:cNvSpPr/>
      </dsp:nvSpPr>
      <dsp:spPr>
        <a:xfrm>
          <a:off x="7232525" y="4328285"/>
          <a:ext cx="898975" cy="8989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7434794" y="4328285"/>
        <a:ext cx="494437" cy="6764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796AF-B214-4A5C-9361-668484D99AA4}">
      <dsp:nvSpPr>
        <dsp:cNvPr id="0" name=""/>
        <dsp:cNvSpPr/>
      </dsp:nvSpPr>
      <dsp:spPr>
        <a:xfrm>
          <a:off x="648185" y="0"/>
          <a:ext cx="7468842" cy="4643470"/>
        </a:xfrm>
        <a:prstGeom prst="rightArrow">
          <a:avLst/>
        </a:prstGeom>
        <a:gradFill rotWithShape="0">
          <a:gsLst>
            <a:gs pos="0">
              <a:schemeClr val="accent2">
                <a:lumMod val="20000"/>
                <a:lumOff val="80000"/>
              </a:schemeClr>
            </a:gs>
            <a:gs pos="80000">
              <a:schemeClr val="accent2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2">
              <a:lumMod val="75000"/>
            </a:schemeClr>
          </a:solidFill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439CC14-F22A-4F23-AE40-250DCAF2AF39}">
      <dsp:nvSpPr>
        <dsp:cNvPr id="0" name=""/>
        <dsp:cNvSpPr/>
      </dsp:nvSpPr>
      <dsp:spPr>
        <a:xfrm>
          <a:off x="144046" y="1382806"/>
          <a:ext cx="1560522" cy="1857388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Лицо, выполнившее учебный план по ОПОП СПО</a:t>
          </a:r>
        </a:p>
      </dsp:txBody>
      <dsp:txXfrm>
        <a:off x="220224" y="1458984"/>
        <a:ext cx="1408166" cy="1705032"/>
      </dsp:txXfrm>
    </dsp:sp>
    <dsp:sp modelId="{6A16FE0A-EB7B-43A7-A9B0-34150E8032C8}">
      <dsp:nvSpPr>
        <dsp:cNvPr id="0" name=""/>
        <dsp:cNvSpPr/>
      </dsp:nvSpPr>
      <dsp:spPr>
        <a:xfrm>
          <a:off x="1872613" y="1382806"/>
          <a:ext cx="1560522" cy="1857388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16594"/>
                <a:satOff val="-3364"/>
                <a:lumOff val="1850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16594"/>
                <a:satOff val="-3364"/>
                <a:lumOff val="1850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16594"/>
                <a:satOff val="-3364"/>
                <a:lumOff val="185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Государственная итоговая аттестация</a:t>
          </a:r>
        </a:p>
      </dsp:txBody>
      <dsp:txXfrm>
        <a:off x="1948791" y="1458984"/>
        <a:ext cx="1408166" cy="1705032"/>
      </dsp:txXfrm>
    </dsp:sp>
    <dsp:sp modelId="{624878D5-4631-43EC-88CE-5BF50570602D}">
      <dsp:nvSpPr>
        <dsp:cNvPr id="0" name=""/>
        <dsp:cNvSpPr/>
      </dsp:nvSpPr>
      <dsp:spPr>
        <a:xfrm>
          <a:off x="3601178" y="1382806"/>
          <a:ext cx="1560522" cy="1857388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33187"/>
                <a:satOff val="-6727"/>
                <a:lumOff val="37001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33187"/>
                <a:satOff val="-6727"/>
                <a:lumOff val="37001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33187"/>
                <a:satOff val="-6727"/>
                <a:lumOff val="37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Диплом о среднем </a:t>
          </a:r>
          <a:r>
            <a:rPr lang="ru-RU" sz="1600" b="1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медицинскомобразовании</a:t>
          </a:r>
          <a:endParaRPr lang="ru-RU" sz="16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77356" y="1458984"/>
        <a:ext cx="1408166" cy="1705032"/>
      </dsp:txXfrm>
    </dsp:sp>
    <dsp:sp modelId="{59A45E64-889D-4902-9E58-D2CFE9CB3603}">
      <dsp:nvSpPr>
        <dsp:cNvPr id="0" name=""/>
        <dsp:cNvSpPr/>
      </dsp:nvSpPr>
      <dsp:spPr>
        <a:xfrm>
          <a:off x="5329743" y="1382806"/>
          <a:ext cx="1560522" cy="1857388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33187"/>
                <a:satOff val="-6727"/>
                <a:lumOff val="37001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33187"/>
                <a:satOff val="-6727"/>
                <a:lumOff val="37001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33187"/>
                <a:satOff val="-6727"/>
                <a:lumOff val="37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аккредитация специалиста</a:t>
          </a:r>
        </a:p>
      </dsp:txBody>
      <dsp:txXfrm>
        <a:off x="5405921" y="1458984"/>
        <a:ext cx="1408166" cy="1705032"/>
      </dsp:txXfrm>
    </dsp:sp>
    <dsp:sp modelId="{60813B5E-E600-430F-96FB-0E17AA7A17DE}">
      <dsp:nvSpPr>
        <dsp:cNvPr id="0" name=""/>
        <dsp:cNvSpPr/>
      </dsp:nvSpPr>
      <dsp:spPr>
        <a:xfrm>
          <a:off x="7130333" y="1382806"/>
          <a:ext cx="1560522" cy="1857388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16594"/>
                <a:satOff val="-3364"/>
                <a:lumOff val="1850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16594"/>
                <a:satOff val="-3364"/>
                <a:lumOff val="1850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16594"/>
                <a:satOff val="-3364"/>
                <a:lumOff val="185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Право на осуществление </a:t>
          </a:r>
          <a:r>
            <a:rPr lang="ru-RU" sz="1500" b="1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профессио-нальной</a:t>
          </a:r>
          <a:r>
            <a:rPr lang="ru-RU" sz="15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деятельности </a:t>
          </a:r>
        </a:p>
      </dsp:txBody>
      <dsp:txXfrm>
        <a:off x="7206511" y="1458984"/>
        <a:ext cx="1408166" cy="17050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12C6FC-F02E-4AEA-98D4-F662FB2607AD}">
      <dsp:nvSpPr>
        <dsp:cNvPr id="0" name=""/>
        <dsp:cNvSpPr/>
      </dsp:nvSpPr>
      <dsp:spPr>
        <a:xfrm rot="16200000">
          <a:off x="571504" y="-571504"/>
          <a:ext cx="2893239" cy="4036247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900" b="0" i="0" u="none" strike="noStrike" kern="1200" cap="none" spc="0" normalizeH="0" baseline="0" noProof="0" dirty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Проведение мероприятий по профилактике возникновения инфекций, связанных с оказанием медицинской помощи</a:t>
          </a:r>
          <a:endParaRPr lang="ru-RU" sz="1900" kern="1200" dirty="0">
            <a:solidFill>
              <a:schemeClr val="tx1"/>
            </a:solidFill>
          </a:endParaRPr>
        </a:p>
      </dsp:txBody>
      <dsp:txXfrm rot="5400000">
        <a:off x="-1" y="1"/>
        <a:ext cx="4036247" cy="2169929"/>
      </dsp:txXfrm>
    </dsp:sp>
    <dsp:sp modelId="{D6F20FF3-9204-46A2-B87C-ABD495A63398}">
      <dsp:nvSpPr>
        <dsp:cNvPr id="0" name=""/>
        <dsp:cNvSpPr/>
      </dsp:nvSpPr>
      <dsp:spPr>
        <a:xfrm>
          <a:off x="4036247" y="0"/>
          <a:ext cx="4036247" cy="2893239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900" b="0" i="0" u="none" strike="noStrike" kern="1200" cap="none" spc="0" normalizeH="0" baseline="0" noProof="0" dirty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Проведение мероприятий санитарно-гигиенического просвещения населения и пропаганды здорового образа жизни, профилактики инфекционных и неинфекционных   заболеваний</a:t>
          </a:r>
        </a:p>
      </dsp:txBody>
      <dsp:txXfrm>
        <a:off x="4036247" y="0"/>
        <a:ext cx="4036247" cy="2169929"/>
      </dsp:txXfrm>
    </dsp:sp>
    <dsp:sp modelId="{D5E85563-AD78-4716-A67E-667B972BC6C7}">
      <dsp:nvSpPr>
        <dsp:cNvPr id="0" name=""/>
        <dsp:cNvSpPr/>
      </dsp:nvSpPr>
      <dsp:spPr>
        <a:xfrm rot="10800000">
          <a:off x="0" y="2893239"/>
          <a:ext cx="4036247" cy="2893239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900" b="0" i="0" u="none" strike="noStrike" kern="1200" cap="none" spc="0" normalizeH="0" baseline="0" noProof="0" dirty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Участие в оказании медицинской помощи взрослому населению, в том числе в рамках первичной доврачебной медико-санитарной помощи взрослому населению</a:t>
          </a:r>
          <a:endParaRPr lang="ru-RU" sz="1900" kern="1200" dirty="0">
            <a:solidFill>
              <a:schemeClr val="tx1"/>
            </a:solidFill>
          </a:endParaRPr>
        </a:p>
      </dsp:txBody>
      <dsp:txXfrm rot="10800000">
        <a:off x="0" y="3616548"/>
        <a:ext cx="4036247" cy="2169929"/>
      </dsp:txXfrm>
    </dsp:sp>
    <dsp:sp modelId="{A9B1E4D5-2952-4804-8EC9-B64E8F164902}">
      <dsp:nvSpPr>
        <dsp:cNvPr id="0" name=""/>
        <dsp:cNvSpPr/>
      </dsp:nvSpPr>
      <dsp:spPr>
        <a:xfrm rot="5400000">
          <a:off x="4607751" y="2321735"/>
          <a:ext cx="2893239" cy="4036247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900" b="0" i="0" u="none" strike="noStrike" kern="1200" cap="none" spc="0" normalizeH="0" baseline="0" noProof="0" dirty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rPr>
            <a:t>Оказание медицинской помощи пациентам в экстренной форме</a:t>
          </a:r>
          <a:endParaRPr lang="ru-RU" sz="1900" kern="1200" dirty="0">
            <a:solidFill>
              <a:schemeClr val="tx1"/>
            </a:solidFill>
          </a:endParaRPr>
        </a:p>
      </dsp:txBody>
      <dsp:txXfrm rot="-5400000">
        <a:off x="4036246" y="3616548"/>
        <a:ext cx="4036247" cy="2169929"/>
      </dsp:txXfrm>
    </dsp:sp>
    <dsp:sp modelId="{A1CC0DF3-A706-43C0-9D73-B43166CE2389}">
      <dsp:nvSpPr>
        <dsp:cNvPr id="0" name=""/>
        <dsp:cNvSpPr/>
      </dsp:nvSpPr>
      <dsp:spPr>
        <a:xfrm>
          <a:off x="2428048" y="1774365"/>
          <a:ext cx="3216396" cy="2237746"/>
        </a:xfrm>
        <a:prstGeom prst="round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Трудовые функции профессионального стандарта</a:t>
          </a:r>
        </a:p>
      </dsp:txBody>
      <dsp:txXfrm>
        <a:off x="2537286" y="1883603"/>
        <a:ext cx="2997920" cy="20192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31F06-4D2C-4611-9E1E-73C408A09CF8}">
      <dsp:nvSpPr>
        <dsp:cNvPr id="0" name=""/>
        <dsp:cNvSpPr/>
      </dsp:nvSpPr>
      <dsp:spPr>
        <a:xfrm rot="5400000">
          <a:off x="5048199" y="-1877972"/>
          <a:ext cx="1270815" cy="534927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ВЫПОЛНЯЕТСЯ ВЫПУСКНИКАМИ ВСЕХ СПЕЦИАЛЬНОСТЕЙ</a:t>
          </a:r>
        </a:p>
      </dsp:txBody>
      <dsp:txXfrm rot="-5400000">
        <a:off x="3008968" y="223295"/>
        <a:ext cx="5287241" cy="1146743"/>
      </dsp:txXfrm>
    </dsp:sp>
    <dsp:sp modelId="{0DB82E8D-8678-4E1A-BDA0-5B30DAC9BEC7}">
      <dsp:nvSpPr>
        <dsp:cNvPr id="0" name=""/>
        <dsp:cNvSpPr/>
      </dsp:nvSpPr>
      <dsp:spPr>
        <a:xfrm>
          <a:off x="0" y="2406"/>
          <a:ext cx="3008968" cy="158851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Сердечно-легочная реанимация</a:t>
          </a:r>
        </a:p>
      </dsp:txBody>
      <dsp:txXfrm>
        <a:off x="77545" y="79951"/>
        <a:ext cx="2853878" cy="1433428"/>
      </dsp:txXfrm>
    </dsp:sp>
    <dsp:sp modelId="{1AC463A2-67CA-42BB-83F6-C854E8B7B59D}">
      <dsp:nvSpPr>
        <dsp:cNvPr id="0" name=""/>
        <dsp:cNvSpPr/>
      </dsp:nvSpPr>
      <dsp:spPr>
        <a:xfrm rot="5400000">
          <a:off x="5048199" y="-210027"/>
          <a:ext cx="1270815" cy="534927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ru-RU" sz="1600" b="0" i="0" u="none" strike="noStrike" kern="1200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Внутримышечное введение лекарственного препарата</a:t>
          </a:r>
          <a:endParaRPr lang="ru-R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ru-RU" sz="1600" b="0" i="0" u="none" strike="noStrike" kern="1200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Внутривенное введение лекарственного препарата (</a:t>
          </a:r>
          <a:r>
            <a:rPr kumimoji="0" lang="ru-RU" sz="1600" b="0" i="0" u="none" strike="noStrike" kern="1200" cap="none" spc="0" normalizeH="0" baseline="0" noProof="0" dirty="0" err="1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струйно</a:t>
          </a:r>
          <a:r>
            <a:rPr kumimoji="0" lang="ru-RU" sz="1600" b="0" i="0" u="none" strike="noStrike" kern="1200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)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ru-RU" sz="1600" b="0" i="0" u="none" strike="noStrike" kern="1200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Взятие крови из периферической вены </a:t>
          </a:r>
          <a:endParaRPr lang="ru-RU" sz="1600" kern="1200" dirty="0"/>
        </a:p>
      </dsp:txBody>
      <dsp:txXfrm rot="-5400000">
        <a:off x="3008968" y="1891240"/>
        <a:ext cx="5287241" cy="1146743"/>
      </dsp:txXfrm>
    </dsp:sp>
    <dsp:sp modelId="{151E44AD-9A13-4020-9808-5ECD8C29D7A9}">
      <dsp:nvSpPr>
        <dsp:cNvPr id="0" name=""/>
        <dsp:cNvSpPr/>
      </dsp:nvSpPr>
      <dsp:spPr>
        <a:xfrm>
          <a:off x="0" y="1670351"/>
          <a:ext cx="3008968" cy="158851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Инвазивные</a:t>
          </a:r>
          <a:r>
            <a:rPr lang="ru-RU" sz="2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процедуры</a:t>
          </a:r>
        </a:p>
      </dsp:txBody>
      <dsp:txXfrm>
        <a:off x="77545" y="1747896"/>
        <a:ext cx="2853878" cy="1433428"/>
      </dsp:txXfrm>
    </dsp:sp>
    <dsp:sp modelId="{33D1754B-251B-467C-8B3B-EB9BBC67EFED}">
      <dsp:nvSpPr>
        <dsp:cNvPr id="0" name=""/>
        <dsp:cNvSpPr/>
      </dsp:nvSpPr>
      <dsp:spPr>
        <a:xfrm rot="5400000">
          <a:off x="5048199" y="1457917"/>
          <a:ext cx="1270815" cy="534927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ru-RU" sz="1600" b="0" i="0" u="none" strike="noStrike" kern="1200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Постановка очистительной клизмы</a:t>
          </a:r>
          <a:endParaRPr lang="ru-R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ru-RU" sz="1600" b="0" i="0" u="none" strike="noStrike" kern="1200" cap="none" spc="0" normalizeH="0" baseline="0" noProof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Постановка газоотводной трубки</a:t>
          </a:r>
          <a:endParaRPr kumimoji="0" lang="ru-RU" sz="1600" b="0" i="0" u="none" strike="noStrike" kern="1200" cap="none" spc="0" normalizeH="0" baseline="0" noProof="0" dirty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uLnTx/>
            <a:uFillTx/>
            <a:latin typeface="Times New Roman" pitchFamily="18" charset="0"/>
            <a:ea typeface="+mn-ea"/>
            <a:cs typeface="Times New Roman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ru-RU" sz="1600" b="0" i="0" u="none" strike="noStrike" kern="1200" cap="none" spc="0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rPr>
            <a:t>Уход за промежностью и наружными половыми органами тяжелобольного мужчины</a:t>
          </a:r>
        </a:p>
      </dsp:txBody>
      <dsp:txXfrm rot="-5400000">
        <a:off x="3008968" y="3559184"/>
        <a:ext cx="5287241" cy="1146743"/>
      </dsp:txXfrm>
    </dsp:sp>
    <dsp:sp modelId="{6DBD04CF-E790-4B82-9D53-F7D7CEA01EF4}">
      <dsp:nvSpPr>
        <dsp:cNvPr id="0" name=""/>
        <dsp:cNvSpPr/>
      </dsp:nvSpPr>
      <dsp:spPr>
        <a:xfrm>
          <a:off x="0" y="3338296"/>
          <a:ext cx="3008968" cy="158851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Уход за пациентом</a:t>
          </a:r>
        </a:p>
      </dsp:txBody>
      <dsp:txXfrm>
        <a:off x="77545" y="3415841"/>
        <a:ext cx="2853878" cy="14334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3B38C-115C-48D4-8816-866C01B5C701}">
      <dsp:nvSpPr>
        <dsp:cNvPr id="0" name=""/>
        <dsp:cNvSpPr/>
      </dsp:nvSpPr>
      <dsp:spPr>
        <a:xfrm>
          <a:off x="2717418" y="1431550"/>
          <a:ext cx="3566318" cy="356631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rPr>
            <a:t>ПРАКТИЧЕСКОЕ ЗАДАНИЕ</a:t>
          </a:r>
          <a:br>
            <a:rPr lang="ru-RU" sz="29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rPr>
          </a:br>
          <a:endParaRPr lang="ru-RU" sz="2900" kern="1200" dirty="0"/>
        </a:p>
      </dsp:txBody>
      <dsp:txXfrm>
        <a:off x="3239693" y="1953825"/>
        <a:ext cx="2521768" cy="2521768"/>
      </dsp:txXfrm>
    </dsp:sp>
    <dsp:sp modelId="{8429C09A-2362-4C1C-BBEF-6772BC7934D4}">
      <dsp:nvSpPr>
        <dsp:cNvPr id="0" name=""/>
        <dsp:cNvSpPr/>
      </dsp:nvSpPr>
      <dsp:spPr>
        <a:xfrm>
          <a:off x="3608998" y="636"/>
          <a:ext cx="1783159" cy="178315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Стандарт оснащения </a:t>
          </a:r>
        </a:p>
      </dsp:txBody>
      <dsp:txXfrm>
        <a:off x="3870136" y="261774"/>
        <a:ext cx="1260883" cy="1260883"/>
      </dsp:txXfrm>
    </dsp:sp>
    <dsp:sp modelId="{E17B6873-54AF-4108-A12B-4E8A81EA6EED}">
      <dsp:nvSpPr>
        <dsp:cNvPr id="0" name=""/>
        <dsp:cNvSpPr/>
      </dsp:nvSpPr>
      <dsp:spPr>
        <a:xfrm>
          <a:off x="5931491" y="2323130"/>
          <a:ext cx="1783159" cy="178315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Оценочный лист (чек-лист)</a:t>
          </a:r>
        </a:p>
      </dsp:txBody>
      <dsp:txXfrm>
        <a:off x="6192629" y="2584268"/>
        <a:ext cx="1260883" cy="1260883"/>
      </dsp:txXfrm>
    </dsp:sp>
    <dsp:sp modelId="{4C50D18B-1AB9-4C36-9CC0-FD9B1501155B}">
      <dsp:nvSpPr>
        <dsp:cNvPr id="0" name=""/>
        <dsp:cNvSpPr/>
      </dsp:nvSpPr>
      <dsp:spPr>
        <a:xfrm>
          <a:off x="3500457" y="4645623"/>
          <a:ext cx="2000241" cy="178315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Примерные комментарии </a:t>
          </a:r>
          <a:r>
            <a:rPr lang="ru-RU" sz="16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акредитуемого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93386" y="4906761"/>
        <a:ext cx="1414383" cy="1260883"/>
      </dsp:txXfrm>
    </dsp:sp>
    <dsp:sp modelId="{76E7BF21-FF77-4C97-B96F-6F5FE02CFC6F}">
      <dsp:nvSpPr>
        <dsp:cNvPr id="0" name=""/>
        <dsp:cNvSpPr/>
      </dsp:nvSpPr>
      <dsp:spPr>
        <a:xfrm>
          <a:off x="1286504" y="2323130"/>
          <a:ext cx="1783159" cy="178315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Время на выполнение</a:t>
          </a:r>
        </a:p>
      </dsp:txBody>
      <dsp:txXfrm>
        <a:off x="1547642" y="2584268"/>
        <a:ext cx="1260883" cy="126088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9D311-ADAB-48D1-A396-ABE258149585}">
      <dsp:nvSpPr>
        <dsp:cNvPr id="0" name=""/>
        <dsp:cNvSpPr/>
      </dsp:nvSpPr>
      <dsp:spPr>
        <a:xfrm>
          <a:off x="1685930" y="192857"/>
          <a:ext cx="5736464" cy="5736464"/>
        </a:xfrm>
        <a:prstGeom prst="circularArrow">
          <a:avLst>
            <a:gd name="adj1" fmla="val 5544"/>
            <a:gd name="adj2" fmla="val 330680"/>
            <a:gd name="adj3" fmla="val 14363058"/>
            <a:gd name="adj4" fmla="val 17038044"/>
            <a:gd name="adj5" fmla="val 5757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AE59315-A1E6-42EE-9990-1006A80FFBDE}">
      <dsp:nvSpPr>
        <dsp:cNvPr id="0" name=""/>
        <dsp:cNvSpPr/>
      </dsp:nvSpPr>
      <dsp:spPr>
        <a:xfrm>
          <a:off x="6494458" y="71444"/>
          <a:ext cx="1978059" cy="14958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Участие в конференциях и семинарах разного уровня, в т.ч. проводимых Ассоциацией </a:t>
          </a:r>
        </a:p>
      </dsp:txBody>
      <dsp:txXfrm>
        <a:off x="6567481" y="144467"/>
        <a:ext cx="1832013" cy="1349828"/>
      </dsp:txXfrm>
    </dsp:sp>
    <dsp:sp modelId="{C2E6D619-19E5-419F-83CB-C74043C4F279}">
      <dsp:nvSpPr>
        <dsp:cNvPr id="0" name=""/>
        <dsp:cNvSpPr/>
      </dsp:nvSpPr>
      <dsp:spPr>
        <a:xfrm>
          <a:off x="3242438" y="4762033"/>
          <a:ext cx="2918095" cy="88156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/>
            <a:t> </a:t>
          </a:r>
          <a:r>
            <a:rPr lang="ru-RU" sz="1600" b="1" kern="1200" dirty="0">
              <a:solidFill>
                <a:schemeClr val="tx1"/>
              </a:solidFill>
            </a:rPr>
            <a:t>Изучение ГОСТ Технологии выполнения простых медицинских услуг</a:t>
          </a:r>
        </a:p>
      </dsp:txBody>
      <dsp:txXfrm>
        <a:off x="3285473" y="4805068"/>
        <a:ext cx="2832025" cy="795498"/>
      </dsp:txXfrm>
    </dsp:sp>
    <dsp:sp modelId="{DA0B83B0-0015-4C4C-9BA0-4B9C7DA413FA}">
      <dsp:nvSpPr>
        <dsp:cNvPr id="0" name=""/>
        <dsp:cNvSpPr/>
      </dsp:nvSpPr>
      <dsp:spPr>
        <a:xfrm>
          <a:off x="415135" y="3643345"/>
          <a:ext cx="2172516" cy="127027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Изучение учебной литературы по актуальным проблемам сестринского дела  </a:t>
          </a:r>
        </a:p>
      </dsp:txBody>
      <dsp:txXfrm>
        <a:off x="477145" y="3705355"/>
        <a:ext cx="2048496" cy="1146258"/>
      </dsp:txXfrm>
    </dsp:sp>
    <dsp:sp modelId="{A9759622-1878-4BA2-986D-29169B8F9A8D}">
      <dsp:nvSpPr>
        <dsp:cNvPr id="0" name=""/>
        <dsp:cNvSpPr/>
      </dsp:nvSpPr>
      <dsp:spPr>
        <a:xfrm>
          <a:off x="6233691" y="1928817"/>
          <a:ext cx="2238826" cy="75361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Участие в работе экспертных групп, рабочих групп</a:t>
          </a:r>
        </a:p>
      </dsp:txBody>
      <dsp:txXfrm>
        <a:off x="6270480" y="1965606"/>
        <a:ext cx="2165248" cy="680038"/>
      </dsp:txXfrm>
    </dsp:sp>
    <dsp:sp modelId="{C97E25D9-A8D6-4B74-BA86-6C76F74A05D5}">
      <dsp:nvSpPr>
        <dsp:cNvPr id="0" name=""/>
        <dsp:cNvSpPr/>
      </dsp:nvSpPr>
      <dsp:spPr>
        <a:xfrm>
          <a:off x="6034648" y="3429025"/>
          <a:ext cx="2437869" cy="13703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Изучение материалов методического обеспечения аккредитации: тестовых заданий, чек-листов </a:t>
          </a:r>
        </a:p>
      </dsp:txBody>
      <dsp:txXfrm>
        <a:off x="6101545" y="3495922"/>
        <a:ext cx="2304075" cy="1236601"/>
      </dsp:txXfrm>
    </dsp:sp>
    <dsp:sp modelId="{BF691FCE-2FE8-4593-A813-A07E47A70B86}">
      <dsp:nvSpPr>
        <dsp:cNvPr id="0" name=""/>
        <dsp:cNvSpPr/>
      </dsp:nvSpPr>
      <dsp:spPr>
        <a:xfrm>
          <a:off x="114268" y="2000259"/>
          <a:ext cx="2426836" cy="134560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Дополнительные занятия в </a:t>
          </a:r>
          <a:r>
            <a:rPr lang="ru-RU" sz="1600" b="1" kern="1200" dirty="0" err="1">
              <a:solidFill>
                <a:schemeClr val="tx1"/>
              </a:solidFill>
            </a:rPr>
            <a:t>симмуляционном</a:t>
          </a:r>
          <a:r>
            <a:rPr lang="ru-RU" sz="1600" b="1" kern="1200" dirty="0">
              <a:solidFill>
                <a:schemeClr val="tx1"/>
              </a:solidFill>
            </a:rPr>
            <a:t> классе</a:t>
          </a:r>
        </a:p>
      </dsp:txBody>
      <dsp:txXfrm>
        <a:off x="179955" y="2065946"/>
        <a:ext cx="2295462" cy="1214230"/>
      </dsp:txXfrm>
    </dsp:sp>
    <dsp:sp modelId="{79B661E9-626F-4070-83F7-9DF506008074}">
      <dsp:nvSpPr>
        <dsp:cNvPr id="0" name=""/>
        <dsp:cNvSpPr/>
      </dsp:nvSpPr>
      <dsp:spPr>
        <a:xfrm>
          <a:off x="200813" y="142877"/>
          <a:ext cx="3000399" cy="124466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Телекоммуникационные лекции по актуальным вопросам сестринского дела</a:t>
          </a:r>
        </a:p>
      </dsp:txBody>
      <dsp:txXfrm>
        <a:off x="261572" y="203636"/>
        <a:ext cx="2878881" cy="1123145"/>
      </dsp:txXfrm>
    </dsp:sp>
    <dsp:sp modelId="{8DAEB48E-D276-4449-923F-4F4A8DBAF41C}">
      <dsp:nvSpPr>
        <dsp:cNvPr id="0" name=""/>
        <dsp:cNvSpPr/>
      </dsp:nvSpPr>
      <dsp:spPr>
        <a:xfrm>
          <a:off x="3494593" y="0"/>
          <a:ext cx="1788351" cy="74338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Обучение на циклах ПК</a:t>
          </a:r>
        </a:p>
      </dsp:txBody>
      <dsp:txXfrm>
        <a:off x="3530882" y="36289"/>
        <a:ext cx="1715773" cy="670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2A903-7792-4EE2-9D94-A617E319F9D8}" type="datetimeFigureOut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122D5-36FD-4F2B-B32C-8B6849EB2E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4563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1A055-B508-4F85-9CE7-F00B6727EADA}" type="datetimeFigureOut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5C8EA-1FC1-4CD4-A873-6533FB0DA7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4070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C8EA-1FC1-4CD4-A873-6533FB0DA7A7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877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C8EA-1FC1-4CD4-A873-6533FB0DA7A7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5137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C8EA-1FC1-4CD4-A873-6533FB0DA7A7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6107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61-8018-4B1E-A802-422B774B75F3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9059-B31F-47DF-AEAA-D3A601424D37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ADAF-3C7D-45E1-A8E9-D04E5100C1CA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DDA-F12E-4390-8F57-F210CE91AA53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DAC0-ACCD-46B7-99F1-3B3E1B6CD614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2F9C-CCC0-4BBF-A98F-2808DF822036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FC34-7D97-4D88-9135-9790190F4FEA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A85B-140A-4F1B-B1FA-3EB718DF4ABC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598E-F340-406B-B37D-C20A6D0F770D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510E-0558-44E9-8148-D74EEA96EB73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C62D-8FA1-42DC-9E35-A59A8F28AFC4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0.xml"/><Relationship Id="rId3" Type="http://schemas.openxmlformats.org/officeDocument/2006/relationships/diagramLayout" Target="../diagrams/layout9.xml"/><Relationship Id="rId7" Type="http://schemas.openxmlformats.org/officeDocument/2006/relationships/diagramLayout" Target="../diagrams/layout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10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microsoft.com/office/2007/relationships/diagramDrawing" Target="../diagrams/drawing9.xml"/><Relationship Id="rId4" Type="http://schemas.openxmlformats.org/officeDocument/2006/relationships/diagramQuickStyle" Target="../diagrams/quickStyle9.xml"/><Relationship Id="rId9" Type="http://schemas.openxmlformats.org/officeDocument/2006/relationships/diagramColors" Target="../diagrams/colors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1795" y="1113613"/>
            <a:ext cx="7772400" cy="2743218"/>
          </a:xfrm>
        </p:spPr>
        <p:txBody>
          <a:bodyPr>
            <a:noAutofit/>
          </a:bodyPr>
          <a:lstStyle/>
          <a:p>
            <a:r>
              <a:rPr lang="ru-RU" sz="3600" b="1" dirty="0"/>
              <a:t>Аккредитация специалиста – допуск к профессиональной деятельности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4857760"/>
            <a:ext cx="5250314" cy="1863714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</a:pPr>
            <a:endParaRPr lang="ru-RU" sz="29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2900" dirty="0">
                <a:solidFill>
                  <a:schemeClr val="tx1"/>
                </a:solidFill>
              </a:rPr>
              <a:t>Тарасова Юлия Арнольдовна</a:t>
            </a:r>
            <a:br>
              <a:rPr lang="ru-RU" sz="2900" dirty="0">
                <a:solidFill>
                  <a:schemeClr val="tx1"/>
                </a:solidFill>
              </a:rPr>
            </a:br>
            <a:r>
              <a:rPr lang="ru-RU" sz="2900" dirty="0">
                <a:solidFill>
                  <a:schemeClr val="tx1"/>
                </a:solidFill>
              </a:rPr>
              <a:t>заместитель директора </a:t>
            </a:r>
            <a:endParaRPr lang="ru-RU" sz="29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2900" smtClean="0">
                <a:solidFill>
                  <a:schemeClr val="tx1"/>
                </a:solidFill>
              </a:rPr>
              <a:t>ГБПОУ </a:t>
            </a:r>
            <a:r>
              <a:rPr lang="ru-RU" sz="2900" dirty="0" smtClean="0">
                <a:solidFill>
                  <a:schemeClr val="tx1"/>
                </a:solidFill>
              </a:rPr>
              <a:t>МО «Московский областной медицинский колледж №</a:t>
            </a:r>
            <a:r>
              <a:rPr lang="ru-RU" sz="2900" smtClean="0">
                <a:solidFill>
                  <a:schemeClr val="tx1"/>
                </a:solidFill>
              </a:rPr>
              <a:t>1» по </a:t>
            </a:r>
            <a:r>
              <a:rPr lang="ru-RU" sz="2900" dirty="0">
                <a:solidFill>
                  <a:schemeClr val="tx1"/>
                </a:solidFill>
              </a:rPr>
              <a:t>ДПО, </a:t>
            </a:r>
          </a:p>
          <a:p>
            <a:pPr>
              <a:spcBef>
                <a:spcPts val="0"/>
              </a:spcBef>
            </a:pPr>
            <a:r>
              <a:rPr lang="ru-RU" sz="2900" dirty="0">
                <a:solidFill>
                  <a:schemeClr val="tx1"/>
                </a:solidFill>
              </a:rPr>
              <a:t>главный специалист по управлению сестринской деятельностью  Министерства здравоохранения Московской области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9A1A-54CB-4987-A7A0-764A0BE01187}" type="datetime1">
              <a:rPr lang="ru-RU" smtClean="0"/>
              <a:pPr/>
              <a:t>26.09.2018</a:t>
            </a:fld>
            <a:endParaRPr lang="ru-RU" dirty="0"/>
          </a:p>
        </p:txBody>
      </p:sp>
      <p:pic>
        <p:nvPicPr>
          <p:cNvPr id="5" name="Рисунок 3" descr="mosomk1 краснтепл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1504950" cy="1357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DDA-F12E-4390-8F57-F210CE91AA53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</p:nvPr>
        </p:nvGraphicFramePr>
        <p:xfrm>
          <a:off x="357158" y="500042"/>
          <a:ext cx="8501123" cy="58579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82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63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59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117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Тестирование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Оценка практических навыков (умений) в симулированных условиях </a:t>
                      </a:r>
                      <a:endParaRPr lang="ru-RU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Оценка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портфолио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3790">
                <a:tc>
                  <a:txBody>
                    <a:bodyPr/>
                    <a:lstStyle/>
                    <a:p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Первичная аккредитация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</a:p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62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Первичная  специализированная аккредитация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</a:p>
                    <a:p>
                      <a:pPr algn="ctr"/>
                      <a:endParaRPr lang="ru-RU" sz="4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</a:p>
                    <a:p>
                      <a:pPr algn="ctr"/>
                      <a:endParaRPr lang="ru-RU" sz="4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62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Периодическая аккредитация</a:t>
                      </a:r>
                    </a:p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</a:p>
                    <a:p>
                      <a:pPr algn="ctr"/>
                      <a:endParaRPr lang="ru-RU" sz="4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</a:p>
                    <a:p>
                      <a:pPr algn="ctr"/>
                      <a:endParaRPr lang="ru-RU" sz="4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Первичная аккредитация специалистов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42844" y="1357298"/>
          <a:ext cx="8786874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63385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10" name="Скругленный прямоугольник 4"/>
          <p:cNvSpPr/>
          <p:nvPr/>
        </p:nvSpPr>
        <p:spPr>
          <a:xfrm>
            <a:off x="6628802" y="2894967"/>
            <a:ext cx="2165955" cy="126801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>
                <a:solidFill>
                  <a:schemeClr val="tx1"/>
                </a:solidFill>
              </a:rPr>
              <a:t>Аккредитация специалиста: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>
                <a:solidFill>
                  <a:schemeClr val="tx1"/>
                </a:solidFill>
              </a:rPr>
              <a:t>тестирование </a:t>
            </a:r>
          </a:p>
        </p:txBody>
      </p:sp>
      <p:sp>
        <p:nvSpPr>
          <p:cNvPr id="13" name="Скругленный прямоугольник 4"/>
          <p:cNvSpPr/>
          <p:nvPr/>
        </p:nvSpPr>
        <p:spPr>
          <a:xfrm>
            <a:off x="3556903" y="3625175"/>
            <a:ext cx="2462897" cy="21800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>
                <a:solidFill>
                  <a:schemeClr val="tx1"/>
                </a:solidFill>
              </a:rPr>
              <a:t>Аккредитация специалиста: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>
                <a:solidFill>
                  <a:schemeClr val="tx1"/>
                </a:solidFill>
              </a:rPr>
              <a:t>оценка практических навыков (умений) в симулированных условиях </a:t>
            </a:r>
          </a:p>
        </p:txBody>
      </p:sp>
      <p:sp>
        <p:nvSpPr>
          <p:cNvPr id="16" name="Скругленный прямоугольник 4"/>
          <p:cNvSpPr/>
          <p:nvPr/>
        </p:nvSpPr>
        <p:spPr>
          <a:xfrm>
            <a:off x="372468" y="4291648"/>
            <a:ext cx="2126373" cy="19041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>
                <a:solidFill>
                  <a:schemeClr val="tx1"/>
                </a:solidFill>
              </a:rPr>
              <a:t>Выдача свидетельства об аккредитации </a:t>
            </a:r>
          </a:p>
        </p:txBody>
      </p:sp>
      <p:sp>
        <p:nvSpPr>
          <p:cNvPr id="17" name="Скругленный прямоугольник 4"/>
          <p:cNvSpPr/>
          <p:nvPr/>
        </p:nvSpPr>
        <p:spPr>
          <a:xfrm>
            <a:off x="214282" y="571480"/>
            <a:ext cx="3602977" cy="126801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  <a:sp3d contourW="12700">
              <a:contourClr>
                <a:srgbClr val="C00000"/>
              </a:contourClr>
            </a:sp3d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kern="1200" dirty="0">
                <a:solidFill>
                  <a:schemeClr val="tx1"/>
                </a:solidFill>
              </a:rPr>
              <a:t>Регистрация поступивших документов в день их приема и проверка соответствия поступивших документов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4788024" y="588130"/>
            <a:ext cx="3944368" cy="1722877"/>
            <a:chOff x="4913472" y="857258"/>
            <a:chExt cx="3944368" cy="1722877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4913472" y="857258"/>
              <a:ext cx="3944368" cy="1722877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 val="0"/>
              </a:schemeClr>
            </a:solidFill>
            <a:ln w="38100">
              <a:solidFill>
                <a:schemeClr val="accent2">
                  <a:lumMod val="75000"/>
                  <a:alpha val="0"/>
                </a:schemeClr>
              </a:solidFill>
            </a:ln>
            <a:effectLst>
              <a:outerShdw blurRad="50800" dist="50800" dir="5400000" algn="ctr" rotWithShape="0">
                <a:srgbClr val="C00000"/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4963933" y="907719"/>
              <a:ext cx="3843446" cy="16219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>
                  <a:solidFill>
                    <a:schemeClr val="tx1"/>
                  </a:solidFill>
                </a:rPr>
                <a:t>В течении 10 дней со дня регистрации документов проведение заседания и принятие решения о допуске аккредитуемого к аккредитации специалиста и о сроках проведения аккредитации </a:t>
              </a:r>
            </a:p>
          </p:txBody>
        </p:sp>
      </p:grpSp>
      <p:sp>
        <p:nvSpPr>
          <p:cNvPr id="23" name="Стрелка вправо 22"/>
          <p:cNvSpPr/>
          <p:nvPr/>
        </p:nvSpPr>
        <p:spPr>
          <a:xfrm>
            <a:off x="3857620" y="1000108"/>
            <a:ext cx="1071570" cy="2857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7358082" y="2214554"/>
            <a:ext cx="714380" cy="57150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 rot="10800000" flipV="1">
            <a:off x="6000760" y="3857628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3" idx="1"/>
            <a:endCxn id="16" idx="3"/>
          </p:cNvCxnSpPr>
          <p:nvPr/>
        </p:nvCxnSpPr>
        <p:spPr>
          <a:xfrm rot="10800000" flipV="1">
            <a:off x="2498841" y="4715220"/>
            <a:ext cx="1058062" cy="528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500042"/>
          <a:ext cx="807249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928670"/>
          <a:ext cx="8358246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ПРАКТИЧЕСКОЕ ЗАДАНИЕ</a:t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 специальности 34.02.01 Сестринское дело</a:t>
            </a:r>
            <a:endParaRPr lang="ru-RU" sz="28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85721" y="1600200"/>
            <a:ext cx="8501121" cy="47577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 медицинская сестра токсикологического отделения. По назначению врача Вам необходимо провести промывание желудка пациентке 52 лет, поступившей с диагнозом «отравление неясной этиологии», пациентка в сознании. Выполните данную процедуру. </a:t>
            </a:r>
          </a:p>
          <a:p>
            <a:pPr marL="342900" marR="0" lvl="0" indent="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После выполнения процедуры промывания желудка пациентка пожаловалась на сильную слабость и появление «мушек» в глазах. Измерьте артериальное давление. </a:t>
            </a:r>
          </a:p>
          <a:p>
            <a:pPr marL="342900" marR="0" lvl="0" indent="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результате измерения артериального давления было выявлено резкое снижение (60/30 </a:t>
            </a:r>
            <a:r>
              <a:rPr kumimoji="0" lang="ru-RU" sz="31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мм.рт.ст</a:t>
            </a:r>
            <a:r>
              <a:rPr kumimoji="0" lang="ru-RU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.). Внезапно пациентка потеряла сознание, произошла остановка дыхания и сердечной деятельности. Проведите базовую сердечно-легочную реанимацию.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026029284"/>
              </p:ext>
            </p:extLst>
          </p:nvPr>
        </p:nvGraphicFramePr>
        <p:xfrm>
          <a:off x="0" y="214290"/>
          <a:ext cx="9001156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Численность выпускников, прошедших аккредитацию в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аккредитационных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подкомиссиях Московской области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285860"/>
          <a:ext cx="8572560" cy="50006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8405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Специальности подготовки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Подано заявлений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Прошли аккредитацию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2533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Сестринское дело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1 284 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1 170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52533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Лечебное дело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164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161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2533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Акушерское дело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9502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Лабораторная диагностика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81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67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9502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Стоматология ортопедическая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xmlns="" id="{CFD000BD-9E1E-44F5-86E7-3C4021A3FF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0119271"/>
              </p:ext>
            </p:extLst>
          </p:nvPr>
        </p:nvGraphicFramePr>
        <p:xfrm>
          <a:off x="335741" y="571480"/>
          <a:ext cx="8472518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9D7026DE-1AFC-4A20-9351-1AFB4E4F25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1194642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xmlns="" id="{62B0E215-F9FF-411C-9B68-ED2912D57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2908297"/>
              </p:ext>
            </p:extLst>
          </p:nvPr>
        </p:nvGraphicFramePr>
        <p:xfrm>
          <a:off x="3059832" y="476672"/>
          <a:ext cx="3493370" cy="608845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493370">
                  <a:extLst>
                    <a:ext uri="{9D8B030D-6E8A-4147-A177-3AD203B41FA5}">
                      <a16:colId xmlns:a16="http://schemas.microsoft.com/office/drawing/2014/main" xmlns="" val="3997534502"/>
                    </a:ext>
                  </a:extLst>
                </a:gridCol>
              </a:tblGrid>
              <a:tr h="979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Повышение профессионального мастерства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7207451"/>
                  </a:ext>
                </a:extLst>
              </a:tr>
              <a:tr h="979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Повышение общественной активности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3318827"/>
                  </a:ext>
                </a:extLst>
              </a:tr>
              <a:tr h="979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Повышение ответственности за профессиональный уровень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6958735"/>
                  </a:ext>
                </a:extLst>
              </a:tr>
              <a:tr h="979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Развитие навыков самообразования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4177843"/>
                  </a:ext>
                </a:extLst>
              </a:tr>
              <a:tr h="979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Соответствие технологии выполнения манипуляций установленным требованиям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03575"/>
                  </a:ext>
                </a:extLst>
              </a:tr>
              <a:tr h="979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Повышение профессиональных знаний</a:t>
                      </a:r>
                    </a:p>
                    <a:p>
                      <a:pPr algn="ctr"/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049512"/>
                  </a:ext>
                </a:extLst>
              </a:tr>
            </a:tbl>
          </a:graphicData>
        </a:graphic>
      </p:graphicFrame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10" name="Блок-схема: альтернативный процесс 9">
            <a:extLst>
              <a:ext uri="{FF2B5EF4-FFF2-40B4-BE49-F238E27FC236}">
                <a16:creationId xmlns:a16="http://schemas.microsoft.com/office/drawing/2014/main" xmlns="" id="{B2BA436C-6281-4BEA-ACD5-9216B5A00538}"/>
              </a:ext>
            </a:extLst>
          </p:cNvPr>
          <p:cNvSpPr/>
          <p:nvPr/>
        </p:nvSpPr>
        <p:spPr>
          <a:xfrm>
            <a:off x="279538" y="2718610"/>
            <a:ext cx="1857388" cy="1214446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Аккредитация средних медицинских работников</a:t>
            </a: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xmlns="" id="{9EEE2064-312E-4795-9DB5-F85CE1FC760D}"/>
              </a:ext>
            </a:extLst>
          </p:cNvPr>
          <p:cNvSpPr/>
          <p:nvPr/>
        </p:nvSpPr>
        <p:spPr>
          <a:xfrm>
            <a:off x="7164288" y="2697571"/>
            <a:ext cx="1857388" cy="1214446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качества медицинской помощи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D474ED8A-FD50-4A72-94AA-08A9F3C1E7D7}"/>
              </a:ext>
            </a:extLst>
          </p:cNvPr>
          <p:cNvCxnSpPr/>
          <p:nvPr/>
        </p:nvCxnSpPr>
        <p:spPr>
          <a:xfrm>
            <a:off x="2590800" y="867871"/>
            <a:ext cx="0" cy="52254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CF8D37A4-3488-477C-975C-40504A5F396C}"/>
              </a:ext>
            </a:extLst>
          </p:cNvPr>
          <p:cNvCxnSpPr/>
          <p:nvPr/>
        </p:nvCxnSpPr>
        <p:spPr>
          <a:xfrm>
            <a:off x="2590800" y="867871"/>
            <a:ext cx="4690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98A41D44-1F73-41CA-97C7-455A029CF186}"/>
              </a:ext>
            </a:extLst>
          </p:cNvPr>
          <p:cNvCxnSpPr/>
          <p:nvPr/>
        </p:nvCxnSpPr>
        <p:spPr>
          <a:xfrm>
            <a:off x="2590800" y="1844824"/>
            <a:ext cx="4690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8955A09C-78B8-4DAD-B235-C2110F8E7C02}"/>
              </a:ext>
            </a:extLst>
          </p:cNvPr>
          <p:cNvCxnSpPr/>
          <p:nvPr/>
        </p:nvCxnSpPr>
        <p:spPr>
          <a:xfrm>
            <a:off x="2590800" y="2924944"/>
            <a:ext cx="4690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89D79613-92EC-438B-A220-E5054E0D45AC}"/>
              </a:ext>
            </a:extLst>
          </p:cNvPr>
          <p:cNvCxnSpPr/>
          <p:nvPr/>
        </p:nvCxnSpPr>
        <p:spPr>
          <a:xfrm>
            <a:off x="2590800" y="3933056"/>
            <a:ext cx="4690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3D08CFB3-2FDA-4D08-B630-32476C2AA23E}"/>
              </a:ext>
            </a:extLst>
          </p:cNvPr>
          <p:cNvCxnSpPr/>
          <p:nvPr/>
        </p:nvCxnSpPr>
        <p:spPr>
          <a:xfrm>
            <a:off x="2590800" y="4869160"/>
            <a:ext cx="4690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F7F916E9-05E1-4C7A-A9DF-4BD136FBAB4A}"/>
              </a:ext>
            </a:extLst>
          </p:cNvPr>
          <p:cNvCxnSpPr/>
          <p:nvPr/>
        </p:nvCxnSpPr>
        <p:spPr>
          <a:xfrm>
            <a:off x="2590800" y="6093296"/>
            <a:ext cx="4690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524D936A-6B9F-4747-8AA2-16C3460190A4}"/>
              </a:ext>
            </a:extLst>
          </p:cNvPr>
          <p:cNvCxnSpPr/>
          <p:nvPr/>
        </p:nvCxnSpPr>
        <p:spPr>
          <a:xfrm>
            <a:off x="6732240" y="867871"/>
            <a:ext cx="0" cy="52254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1DC0BAD4-5F72-4E6C-BD63-6BF46F0DB4F6}"/>
              </a:ext>
            </a:extLst>
          </p:cNvPr>
          <p:cNvCxnSpPr/>
          <p:nvPr/>
        </p:nvCxnSpPr>
        <p:spPr>
          <a:xfrm flipH="1">
            <a:off x="6553202" y="867871"/>
            <a:ext cx="17903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63F4BBA4-CAF1-4E8A-B4BA-B91CCEAE2CC3}"/>
              </a:ext>
            </a:extLst>
          </p:cNvPr>
          <p:cNvCxnSpPr/>
          <p:nvPr/>
        </p:nvCxnSpPr>
        <p:spPr>
          <a:xfrm>
            <a:off x="6732240" y="184482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68532CC7-28D3-40D2-8782-32A5F4A8F5F4}"/>
              </a:ext>
            </a:extLst>
          </p:cNvPr>
          <p:cNvCxnSpPr/>
          <p:nvPr/>
        </p:nvCxnSpPr>
        <p:spPr>
          <a:xfrm flipH="1">
            <a:off x="6553202" y="1844824"/>
            <a:ext cx="17903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63D0E7FC-DF43-47B6-9EBD-3382D69D0FFE}"/>
              </a:ext>
            </a:extLst>
          </p:cNvPr>
          <p:cNvCxnSpPr/>
          <p:nvPr/>
        </p:nvCxnSpPr>
        <p:spPr>
          <a:xfrm flipH="1">
            <a:off x="6553202" y="2924944"/>
            <a:ext cx="17903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6E8A862C-5CE1-48F2-94E2-261EB20EA365}"/>
              </a:ext>
            </a:extLst>
          </p:cNvPr>
          <p:cNvCxnSpPr/>
          <p:nvPr/>
        </p:nvCxnSpPr>
        <p:spPr>
          <a:xfrm flipH="1">
            <a:off x="6553202" y="3933056"/>
            <a:ext cx="17903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377D8403-AF4F-445B-BDE1-49AEAAD94EE5}"/>
              </a:ext>
            </a:extLst>
          </p:cNvPr>
          <p:cNvCxnSpPr/>
          <p:nvPr/>
        </p:nvCxnSpPr>
        <p:spPr>
          <a:xfrm flipH="1">
            <a:off x="6553202" y="4941168"/>
            <a:ext cx="17903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50CBE880-9716-4160-B541-70E5DF0A7EC5}"/>
              </a:ext>
            </a:extLst>
          </p:cNvPr>
          <p:cNvCxnSpPr/>
          <p:nvPr/>
        </p:nvCxnSpPr>
        <p:spPr>
          <a:xfrm flipH="1">
            <a:off x="6553202" y="6093296"/>
            <a:ext cx="17903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Стрелка: вправо 42">
            <a:extLst>
              <a:ext uri="{FF2B5EF4-FFF2-40B4-BE49-F238E27FC236}">
                <a16:creationId xmlns:a16="http://schemas.microsoft.com/office/drawing/2014/main" xmlns="" id="{9451D508-CDD6-4EC6-9294-DF4862FF7FDA}"/>
              </a:ext>
            </a:extLst>
          </p:cNvPr>
          <p:cNvSpPr/>
          <p:nvPr/>
        </p:nvSpPr>
        <p:spPr>
          <a:xfrm>
            <a:off x="2158753" y="3304794"/>
            <a:ext cx="432040" cy="5219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: вправо 43">
            <a:extLst>
              <a:ext uri="{FF2B5EF4-FFF2-40B4-BE49-F238E27FC236}">
                <a16:creationId xmlns:a16="http://schemas.microsoft.com/office/drawing/2014/main" xmlns="" id="{A0AD5B5D-AC68-445F-AF61-432175155283}"/>
              </a:ext>
            </a:extLst>
          </p:cNvPr>
          <p:cNvSpPr/>
          <p:nvPr/>
        </p:nvSpPr>
        <p:spPr>
          <a:xfrm>
            <a:off x="6732240" y="3304794"/>
            <a:ext cx="432032" cy="5218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011237"/>
          </a:xfrm>
        </p:spPr>
        <p:txBody>
          <a:bodyPr>
            <a:norm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14290"/>
            <a:ext cx="8713788" cy="3603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ПРИОРИТЕТНЫЙ ПРОЕКТ «НОВЫЕ КАДРЫ СОВРЕМЕННОГО ЗДРАВООХРАНЕНИЯ»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642918"/>
            <a:ext cx="2425700" cy="11461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Цель проекта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24861" y="642918"/>
            <a:ext cx="6192838" cy="11414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ru-RU" altLang="ru-RU" sz="1000" dirty="0">
                <a:cs typeface="Tahoma" panose="020B0604030504040204" pitchFamily="34" charset="0"/>
              </a:rPr>
              <a:t>Обеспечение отрасли здравоохранения квалифицированными специалистами за счет внедрения новой процедуры допуска специалистов к профессиональной деятельности – аккредитации специалистов до 12,3% к концу 2018 года и до 100% к концу 2025 года и внедрения непрерывного дополнительного профессионального образования с использованием интерактивных образовательных модулей к концу 2018 года до 40%, к концу 2020 года до 80 % и к концу 2025 года до 99%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1964521"/>
            <a:ext cx="8713788" cy="3603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НАПРАВЛЕНИЯ РЕАЛИЗАЦИИ ПРИОРИТЕТНОГО ПРОЕКТА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20220" y="2571744"/>
            <a:ext cx="3529013" cy="10080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5875"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Внедрение процедуры аккредитации специалистов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385135" y="2566986"/>
            <a:ext cx="3529013" cy="10080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5875"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Внедрение непрерывного медицинского образования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20932" y="3848111"/>
            <a:ext cx="3529013" cy="3603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>
                <a:cs typeface="Tahoma" panose="020B0604030504040204" pitchFamily="34" charset="0"/>
              </a:rPr>
              <a:t>Разработка профессиональных стандартов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14282" y="4429132"/>
            <a:ext cx="3529013" cy="3603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>
                <a:cs typeface="Tahoma" panose="020B0604030504040204" pitchFamily="34" charset="0"/>
              </a:rPr>
              <a:t>Актуализация образовательных стандартов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14281" y="4929198"/>
            <a:ext cx="3529013" cy="3603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>
                <a:cs typeface="Tahoma" panose="020B0604030504040204" pitchFamily="34" charset="0"/>
              </a:rPr>
              <a:t>Разработка фонда оценочных средств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20932" y="5427663"/>
            <a:ext cx="3529013" cy="433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>
                <a:cs typeface="Tahoma" panose="020B0604030504040204" pitchFamily="34" charset="0"/>
              </a:rPr>
              <a:t>Создание независимых аккредитационных центров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20932" y="6036487"/>
            <a:ext cx="3529013" cy="3603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>
                <a:cs typeface="Tahoma" panose="020B0604030504040204" pitchFamily="34" charset="0"/>
              </a:rPr>
              <a:t>Аккредитация специалистов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385134" y="4054875"/>
            <a:ext cx="3529013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>
                <a:cs typeface="Tahoma" panose="020B0604030504040204" pitchFamily="34" charset="0"/>
              </a:rPr>
              <a:t>Разработка интерактивных образовательных модулей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372112" y="4995863"/>
            <a:ext cx="3529013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>
                <a:cs typeface="Tahoma" panose="020B0604030504040204" pitchFamily="34" charset="0"/>
              </a:rPr>
              <a:t>Обеспечение инфраструктуры функционирования портала </a:t>
            </a:r>
            <a:r>
              <a:rPr lang="en-US" altLang="ru-RU" sz="1200" b="1" dirty="0">
                <a:cs typeface="Tahoma" panose="020B0604030504040204" pitchFamily="34" charset="0"/>
              </a:rPr>
              <a:t>edu.rosminzdrav.ru</a:t>
            </a:r>
            <a:r>
              <a:rPr lang="ru-RU" altLang="ru-RU" sz="1200" b="1" dirty="0">
                <a:cs typeface="Tahoma" panose="020B0604030504040204" pitchFamily="34" charset="0"/>
              </a:rPr>
              <a:t>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399057" y="6000767"/>
            <a:ext cx="3529013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>
                <a:cs typeface="Tahoma" panose="020B0604030504040204" pitchFamily="34" charset="0"/>
              </a:rPr>
              <a:t>Вовлечение специалиста в систему непрерывного медицинского образования</a:t>
            </a:r>
          </a:p>
        </p:txBody>
      </p:sp>
      <p:cxnSp>
        <p:nvCxnSpPr>
          <p:cNvPr id="24" name="Прямая соединительная линия 23"/>
          <p:cNvCxnSpPr>
            <a:stCxn id="19" idx="3"/>
            <a:endCxn id="22" idx="1"/>
          </p:cNvCxnSpPr>
          <p:nvPr/>
        </p:nvCxnSpPr>
        <p:spPr>
          <a:xfrm flipV="1">
            <a:off x="3749945" y="6216667"/>
            <a:ext cx="1649112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97FEE4-21A9-4B3E-B26C-EBE39654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466"/>
          </a:xfrm>
        </p:spPr>
        <p:txBody>
          <a:bodyPr>
            <a:normAutofit/>
          </a:bodyPr>
          <a:lstStyle/>
          <a:p>
            <a:pPr algn="r"/>
            <a:r>
              <a:rPr lang="ru-RU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Человек, который работает руками - рабочий; человек, работающий руками и головой - ремесленник; но человек, который работает и руками, и головой, и сердцем - мастер своего дела</a:t>
            </a:r>
            <a:r>
              <a:rPr lang="ru-RU" sz="2700" dirty="0"/>
              <a:t> </a:t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400" i="1" dirty="0"/>
              <a:t>Луис </a:t>
            </a:r>
            <a:r>
              <a:rPr lang="ru-RU" sz="2400" i="1" dirty="0" err="1"/>
              <a:t>Найзер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EDF239C-8E7C-4115-9792-436A88D9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A85B-140A-4F1B-B1FA-3EB718DF4ABC}" type="datetime1">
              <a:rPr lang="ru-RU" smtClean="0"/>
              <a:pPr/>
              <a:t>26.09.2018</a:t>
            </a:fld>
            <a:endParaRPr lang="ru-RU" dirty="0"/>
          </a:p>
        </p:txBody>
      </p:sp>
      <p:pic>
        <p:nvPicPr>
          <p:cNvPr id="4" name="Рисунок 3" descr="IMG_678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545513"/>
            <a:ext cx="5929354" cy="39441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247832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4283968" y="6034879"/>
            <a:ext cx="5328592" cy="6429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Спасибо за внимание!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5" name="Рисунок 4" descr="zdorovya_i_schastya_26_16095421.jpg"/>
          <p:cNvPicPr>
            <a:picLocks noChangeAspect="1"/>
          </p:cNvPicPr>
          <p:nvPr/>
        </p:nvPicPr>
        <p:blipFill>
          <a:blip r:embed="rId3"/>
          <a:srcRect l="3201" t="8333" r="5236" b="9375"/>
          <a:stretch>
            <a:fillRect/>
          </a:stretch>
        </p:blipFill>
        <p:spPr>
          <a:xfrm>
            <a:off x="1357290" y="357166"/>
            <a:ext cx="6429420" cy="5643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00042"/>
            <a:ext cx="850112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Аккредитация — итог профессиональной деятельности. Нужно продемонстрировать свои профессиональные умения по конкретной специальности.</a:t>
            </a:r>
          </a:p>
          <a:p>
            <a:pPr indent="457200" algn="r"/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В.И.Скворцова</a:t>
            </a:r>
          </a:p>
          <a:p>
            <a:pPr indent="457200" algn="r"/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6444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455" y="2428868"/>
            <a:ext cx="6107925" cy="4071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DDA-F12E-4390-8F57-F210CE91AA53}" type="datetime1">
              <a:rPr lang="ru-RU" smtClean="0"/>
              <a:pPr/>
              <a:t>26.09.2018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28604"/>
            <a:ext cx="842968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02.06.2016 № 334н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изменения внесены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приказами Минздрава России от 19.05.2017 № 234н, от 23.05.2018 № 192н)</a:t>
            </a:r>
          </a:p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«Об утверждении Положения об аккредитации специалистов» </a:t>
            </a:r>
          </a:p>
          <a:p>
            <a:pPr algn="ctr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06.06.2016 № 352н    </a:t>
            </a:r>
          </a:p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«Об утверждении порядка выдачи свидетельства об аккредитации специалиста, формы свидетельства об аккредитации специалиста и технических требований к нему»</a:t>
            </a:r>
          </a:p>
          <a:p>
            <a:pPr algn="ctr"/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22.12.2017 № 1043н    </a:t>
            </a:r>
          </a:p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«Об утверждении сроков и этапов аккредитации специалистов, а также категорий лиц, имеющих медицинское, фармацевтическое или иное образование и подлежащих аккредитации специалистов» </a:t>
            </a: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1379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571480"/>
          <a:ext cx="8358246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CDE3BC2-B214-4E81-AC7C-066809C69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37653E44-B491-4400-AA7D-E4D36FE7C3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15054284"/>
              </p:ext>
            </p:extLst>
          </p:nvPr>
        </p:nvGraphicFramePr>
        <p:xfrm>
          <a:off x="323528" y="404664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7619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DB88-EE12-4F0D-9AB8-D89F7B846D5C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9" name="Схема 8"/>
          <p:cNvGraphicFramePr/>
          <p:nvPr/>
        </p:nvGraphicFramePr>
        <p:xfrm>
          <a:off x="214282" y="285728"/>
          <a:ext cx="8715436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093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285728"/>
          <a:ext cx="8715436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26.09.2018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6426" t="7500" r="11855" b="4999"/>
          <a:stretch/>
        </p:blipFill>
        <p:spPr>
          <a:xfrm>
            <a:off x="107504" y="307678"/>
            <a:ext cx="8790738" cy="6048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Овал 3"/>
          <p:cNvSpPr/>
          <p:nvPr/>
        </p:nvSpPr>
        <p:spPr>
          <a:xfrm>
            <a:off x="6786578" y="1928802"/>
            <a:ext cx="1214446" cy="92869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90555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2858</TotalTime>
  <Words>885</Words>
  <Application>Microsoft Office PowerPoint</Application>
  <PresentationFormat>Экран (4:3)</PresentationFormat>
  <Paragraphs>173</Paragraphs>
  <Slides>21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Аккредитация специалиста – допуск к профессиональной деятельности</vt:lpstr>
      <vt:lpstr>  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Первичная аккредитация специалистов</vt:lpstr>
      <vt:lpstr>Слайд 12</vt:lpstr>
      <vt:lpstr>Слайд 13</vt:lpstr>
      <vt:lpstr>Слайд 14</vt:lpstr>
      <vt:lpstr>ПРАКТИЧЕСКОЕ ЗАДАНИЕ по специальности 34.02.01 Сестринское дело</vt:lpstr>
      <vt:lpstr>Слайд 16</vt:lpstr>
      <vt:lpstr>Численность выпускников, прошедших аккредитацию в аккредитационных подкомиссиях Московской области </vt:lpstr>
      <vt:lpstr>Слайд 18</vt:lpstr>
      <vt:lpstr>Слайд 19</vt:lpstr>
      <vt:lpstr>Человек, который работает руками - рабочий; человек, работающий руками и головой - ремесленник; но человек, который работает и руками, и головой, и сердцем - мастер своего дела   Луис Найзер 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"Современные технологии профессионального развития специалистов со средним медицинским образованием - основа качества превентивной медицины".</dc:title>
  <dc:creator>Elisar</dc:creator>
  <cp:lastModifiedBy>dpo</cp:lastModifiedBy>
  <cp:revision>454</cp:revision>
  <cp:lastPrinted>2018-05-12T16:02:00Z</cp:lastPrinted>
  <dcterms:created xsi:type="dcterms:W3CDTF">2017-11-27T08:40:20Z</dcterms:created>
  <dcterms:modified xsi:type="dcterms:W3CDTF">2018-09-26T10:36:35Z</dcterms:modified>
</cp:coreProperties>
</file>