
<file path=[Content_Types].xml><?xml version="1.0" encoding="utf-8"?>
<Types xmlns="http://schemas.openxmlformats.org/package/2006/content-types">
  <Override PartName="/ppt/diagrams/data17.xml" ContentType="application/vnd.openxmlformats-officedocument.drawingml.diagramData+xml"/>
  <Override PartName="/ppt/slides/slide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diagrams/quickStyle17.xml" ContentType="application/vnd.openxmlformats-officedocument.drawingml.diagramStyl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quickStyle15.xml" ContentType="application/vnd.openxmlformats-officedocument.drawingml.diagramStyle+xml"/>
  <Override PartName="/ppt/diagrams/layout17.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diagrams/layout15.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layout13.xml" ContentType="application/vnd.openxmlformats-officedocument.drawingml.diagramLayout+xml"/>
  <Override PartName="/ppt/diagrams/colors18.xml" ContentType="application/vnd.openxmlformats-officedocument.drawingml.diagramColor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quickStyle7.xml" ContentType="application/vnd.openxmlformats-officedocument.drawingml.diagramStyle+xml"/>
  <Override PartName="/ppt/diagrams/layout11.xml" ContentType="application/vnd.openxmlformats-officedocument.drawingml.diagramLayout+xml"/>
  <Override PartName="/ppt/diagrams/colors14.xml" ContentType="application/vnd.openxmlformats-officedocument.drawingml.diagramColors+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Default Extension="png" ContentType="image/png"/>
  <Override PartName="/ppt/diagrams/quickStyle5.xml" ContentType="application/vnd.openxmlformats-officedocument.drawingml.diagramStyle+xml"/>
  <Override PartName="/ppt/diagrams/colors12.xml" ContentType="application/vnd.openxmlformats-officedocument.drawingml.diagramColors+xml"/>
  <Override PartName="/ppt/diagrams/data16.xml" ContentType="application/vnd.openxmlformats-officedocument.drawingml.diagramData+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quickStyle3.xml" ContentType="application/vnd.openxmlformats-officedocument.drawingml.diagramStyle+xml"/>
  <Override PartName="/ppt/diagrams/colors10.xml" ContentType="application/vnd.openxmlformats-officedocument.drawingml.diagramColor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ppt/diagrams/quickStyle16.xml" ContentType="application/vnd.openxmlformats-officedocument.drawingml.diagramStyle+xml"/>
  <Override PartName="/ppt/diagrams/quickStyle18.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layout18.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colors17.xml" ContentType="application/vnd.openxmlformats-officedocument.drawingml.diagramColors+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6" r:id="rId3"/>
    <p:sldId id="259" r:id="rId4"/>
    <p:sldId id="261" r:id="rId5"/>
    <p:sldId id="263" r:id="rId6"/>
    <p:sldId id="273" r:id="rId7"/>
    <p:sldId id="264" r:id="rId8"/>
    <p:sldId id="269" r:id="rId9"/>
    <p:sldId id="265" r:id="rId10"/>
    <p:sldId id="266" r:id="rId11"/>
    <p:sldId id="267" r:id="rId12"/>
    <p:sldId id="270" r:id="rId13"/>
    <p:sldId id="271" r:id="rId14"/>
    <p:sldId id="268" r:id="rId15"/>
    <p:sldId id="272" r:id="rId16"/>
    <p:sldId id="262" r:id="rId17"/>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543" autoAdjust="0"/>
    <p:restoredTop sz="94652" autoAdjust="0"/>
  </p:normalViewPr>
  <p:slideViewPr>
    <p:cSldViewPr>
      <p:cViewPr varScale="1">
        <p:scale>
          <a:sx n="84" d="100"/>
          <a:sy n="84" d="100"/>
        </p:scale>
        <p:origin x="-1498"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1" Type="http://schemas.openxmlformats.org/officeDocument/2006/relationships/image" Target="../media/image3.jpeg"/></Relationships>
</file>

<file path=ppt/diagrams/_rels/data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 Id="rId4" Type="http://schemas.openxmlformats.org/officeDocument/2006/relationships/image" Target="../media/image38.jpeg"/></Relationships>
</file>

<file path=ppt/diagrams/_rels/data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5" Type="http://schemas.openxmlformats.org/officeDocument/2006/relationships/image" Target="../media/image8.jpeg"/><Relationship Id="rId4" Type="http://schemas.openxmlformats.org/officeDocument/2006/relationships/image" Target="../media/image7.jpeg"/></Relationships>
</file>

<file path=ppt/diagrams/_rels/data4.xml.rels><?xml version="1.0" encoding="UTF-8" standalone="yes"?>
<Relationships xmlns="http://schemas.openxmlformats.org/package/2006/relationships"><Relationship Id="rId1" Type="http://schemas.openxmlformats.org/officeDocument/2006/relationships/image" Target="../media/image13.jpeg"/></Relationships>
</file>

<file path=ppt/diagrams/_rels/data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 Id="rId4"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929274-38D7-41BC-A2A5-7F0C28D661AF}" type="doc">
      <dgm:prSet loTypeId="urn:microsoft.com/office/officeart/2005/8/layout/vList4#1" loCatId="list" qsTypeId="urn:microsoft.com/office/officeart/2005/8/quickstyle/3d1" qsCatId="3D" csTypeId="urn:microsoft.com/office/officeart/2005/8/colors/accent2_5" csCatId="accent2" phldr="1"/>
      <dgm:spPr/>
      <dgm:t>
        <a:bodyPr/>
        <a:lstStyle/>
        <a:p>
          <a:endParaRPr lang="ru-RU"/>
        </a:p>
      </dgm:t>
    </dgm:pt>
    <dgm:pt modelId="{2A3320F4-9BDB-4A4B-BDB8-D04A50636C30}">
      <dgm:prSet custT="1"/>
      <dgm:spPr/>
      <dgm:t>
        <a:bodyPr/>
        <a:lstStyle/>
        <a:p>
          <a:pPr rtl="0"/>
          <a:r>
            <a:rPr lang="ru-RU" sz="3800" b="1" baseline="0" dirty="0" smtClean="0">
              <a:solidFill>
                <a:schemeClr val="tx2">
                  <a:lumMod val="50000"/>
                </a:schemeClr>
              </a:solidFill>
              <a:latin typeface="Times New Roman" panose="02020603050405020304" pitchFamily="18" charset="0"/>
            </a:rPr>
            <a:t>ГБУЗ МО «Коломенская ЦРБ»</a:t>
          </a:r>
          <a:endParaRPr lang="ru-RU" sz="3800" baseline="0" dirty="0">
            <a:solidFill>
              <a:schemeClr val="tx2">
                <a:lumMod val="50000"/>
              </a:schemeClr>
            </a:solidFill>
            <a:latin typeface="Times New Roman" panose="02020603050405020304" pitchFamily="18" charset="0"/>
          </a:endParaRPr>
        </a:p>
      </dgm:t>
    </dgm:pt>
    <dgm:pt modelId="{A54833BC-BC70-48A1-B7A8-B283459B5B0B}" type="parTrans" cxnId="{B14DDBA5-7CA6-4157-BAE0-E73E00B01589}">
      <dgm:prSet/>
      <dgm:spPr/>
      <dgm:t>
        <a:bodyPr/>
        <a:lstStyle/>
        <a:p>
          <a:endParaRPr lang="ru-RU"/>
        </a:p>
      </dgm:t>
    </dgm:pt>
    <dgm:pt modelId="{35175F09-4A4E-4290-88A9-3217C3EC3493}" type="sibTrans" cxnId="{B14DDBA5-7CA6-4157-BAE0-E73E00B01589}">
      <dgm:prSet/>
      <dgm:spPr/>
      <dgm:t>
        <a:bodyPr/>
        <a:lstStyle/>
        <a:p>
          <a:endParaRPr lang="ru-RU"/>
        </a:p>
      </dgm:t>
    </dgm:pt>
    <dgm:pt modelId="{9869D262-2959-433E-8CBF-2ED81D756E5E}" type="pres">
      <dgm:prSet presAssocID="{4D929274-38D7-41BC-A2A5-7F0C28D661AF}" presName="linear" presStyleCnt="0">
        <dgm:presLayoutVars>
          <dgm:dir/>
          <dgm:resizeHandles val="exact"/>
        </dgm:presLayoutVars>
      </dgm:prSet>
      <dgm:spPr/>
      <dgm:t>
        <a:bodyPr/>
        <a:lstStyle/>
        <a:p>
          <a:endParaRPr lang="ru-RU"/>
        </a:p>
      </dgm:t>
    </dgm:pt>
    <dgm:pt modelId="{0D09AF66-EDF6-47E3-A66C-C062A975E84B}" type="pres">
      <dgm:prSet presAssocID="{2A3320F4-9BDB-4A4B-BDB8-D04A50636C30}" presName="comp" presStyleCnt="0"/>
      <dgm:spPr/>
    </dgm:pt>
    <dgm:pt modelId="{B815086E-6CF8-454F-B43E-669A8DA1B24A}" type="pres">
      <dgm:prSet presAssocID="{2A3320F4-9BDB-4A4B-BDB8-D04A50636C30}" presName="box" presStyleLbl="node1" presStyleIdx="0" presStyleCnt="1" custScaleX="100000" custLinFactNeighborY="-7648"/>
      <dgm:spPr/>
      <dgm:t>
        <a:bodyPr/>
        <a:lstStyle/>
        <a:p>
          <a:endParaRPr lang="ru-RU"/>
        </a:p>
      </dgm:t>
    </dgm:pt>
    <dgm:pt modelId="{37CD8BF6-06EE-41CB-B4E4-AF0676822B96}" type="pres">
      <dgm:prSet presAssocID="{2A3320F4-9BDB-4A4B-BDB8-D04A50636C30}" presName="img" presStyleLbl="fgImgPlace1" presStyleIdx="0" presStyleCnt="1" custScaleX="83188" custScaleY="107949" custLinFactNeighborX="-4101" custLinFactNeighborY="405"/>
      <dgm:spPr>
        <a:blipFill>
          <a:blip xmlns:r="http://schemas.openxmlformats.org/officeDocument/2006/relationships" r:embed="rId1" cstate="print">
            <a:extLst/>
          </a:blip>
          <a:srcRect/>
          <a:stretch>
            <a:fillRect t="-38000" b="-38000"/>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27000" prstMaterial="matte">
          <a:bevelT w="127000" h="63500"/>
        </a:sp3d>
      </dgm:spPr>
    </dgm:pt>
    <dgm:pt modelId="{185D571D-285A-42C8-9A6E-F8B5764E70CD}" type="pres">
      <dgm:prSet presAssocID="{2A3320F4-9BDB-4A4B-BDB8-D04A50636C30}" presName="text" presStyleLbl="node1" presStyleIdx="0" presStyleCnt="1">
        <dgm:presLayoutVars>
          <dgm:bulletEnabled val="1"/>
        </dgm:presLayoutVars>
      </dgm:prSet>
      <dgm:spPr/>
      <dgm:t>
        <a:bodyPr/>
        <a:lstStyle/>
        <a:p>
          <a:endParaRPr lang="ru-RU"/>
        </a:p>
      </dgm:t>
    </dgm:pt>
  </dgm:ptLst>
  <dgm:cxnLst>
    <dgm:cxn modelId="{B14DDBA5-7CA6-4157-BAE0-E73E00B01589}" srcId="{4D929274-38D7-41BC-A2A5-7F0C28D661AF}" destId="{2A3320F4-9BDB-4A4B-BDB8-D04A50636C30}" srcOrd="0" destOrd="0" parTransId="{A54833BC-BC70-48A1-B7A8-B283459B5B0B}" sibTransId="{35175F09-4A4E-4290-88A9-3217C3EC3493}"/>
    <dgm:cxn modelId="{170A4B87-EC2F-44A1-8459-377B7AE25170}" type="presOf" srcId="{2A3320F4-9BDB-4A4B-BDB8-D04A50636C30}" destId="{185D571D-285A-42C8-9A6E-F8B5764E70CD}" srcOrd="1" destOrd="0" presId="urn:microsoft.com/office/officeart/2005/8/layout/vList4#1"/>
    <dgm:cxn modelId="{09820501-C22A-4F1A-89D7-F20964CE0FD4}" type="presOf" srcId="{2A3320F4-9BDB-4A4B-BDB8-D04A50636C30}" destId="{B815086E-6CF8-454F-B43E-669A8DA1B24A}" srcOrd="0" destOrd="0" presId="urn:microsoft.com/office/officeart/2005/8/layout/vList4#1"/>
    <dgm:cxn modelId="{EF1BC3A5-9358-42F2-B1A5-F8791849539E}" type="presOf" srcId="{4D929274-38D7-41BC-A2A5-7F0C28D661AF}" destId="{9869D262-2959-433E-8CBF-2ED81D756E5E}" srcOrd="0" destOrd="0" presId="urn:microsoft.com/office/officeart/2005/8/layout/vList4#1"/>
    <dgm:cxn modelId="{B547B18C-9D56-4F34-9A0D-1D40569E4796}" type="presParOf" srcId="{9869D262-2959-433E-8CBF-2ED81D756E5E}" destId="{0D09AF66-EDF6-47E3-A66C-C062A975E84B}" srcOrd="0" destOrd="0" presId="urn:microsoft.com/office/officeart/2005/8/layout/vList4#1"/>
    <dgm:cxn modelId="{411B241E-23E2-4377-9C54-573CF9116087}" type="presParOf" srcId="{0D09AF66-EDF6-47E3-A66C-C062A975E84B}" destId="{B815086E-6CF8-454F-B43E-669A8DA1B24A}" srcOrd="0" destOrd="0" presId="urn:microsoft.com/office/officeart/2005/8/layout/vList4#1"/>
    <dgm:cxn modelId="{6AB3F7BF-7BDD-4C25-99EE-6862C8CD407C}" type="presParOf" srcId="{0D09AF66-EDF6-47E3-A66C-C062A975E84B}" destId="{37CD8BF6-06EE-41CB-B4E4-AF0676822B96}" srcOrd="1" destOrd="0" presId="urn:microsoft.com/office/officeart/2005/8/layout/vList4#1"/>
    <dgm:cxn modelId="{12CF94BF-40B2-4697-93F8-EED39B422A53}" type="presParOf" srcId="{0D09AF66-EDF6-47E3-A66C-C062A975E84B}" destId="{185D571D-285A-42C8-9A6E-F8B5764E70CD}" srcOrd="2" destOrd="0" presId="urn:microsoft.com/office/officeart/2005/8/layout/vList4#1"/>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23DAC83-FA03-4FAD-93AB-891ACA4757F5}"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ru-RU"/>
        </a:p>
      </dgm:t>
    </dgm:pt>
    <dgm:pt modelId="{4F70C17F-9608-4B88-9470-A5E836B3EC5A}">
      <dgm:prSet/>
      <dgm:spPr/>
      <dgm:t>
        <a:bodyPr/>
        <a:lstStyle/>
        <a:p>
          <a:pPr rtl="0"/>
          <a:r>
            <a:rPr lang="ru-RU" b="1" dirty="0" smtClean="0">
              <a:latin typeface="Times New Roman" panose="02020603050405020304" pitchFamily="18" charset="0"/>
              <a:cs typeface="Times New Roman" panose="02020603050405020304" pitchFamily="18" charset="0"/>
            </a:rPr>
            <a:t>Проект «Бережливая поликлиника»</a:t>
          </a:r>
          <a:endParaRPr lang="ru-RU" dirty="0">
            <a:latin typeface="Times New Roman" panose="02020603050405020304" pitchFamily="18" charset="0"/>
            <a:cs typeface="Times New Roman" panose="02020603050405020304" pitchFamily="18" charset="0"/>
          </a:endParaRPr>
        </a:p>
      </dgm:t>
    </dgm:pt>
    <dgm:pt modelId="{DE3B08D7-A063-4A05-BA7E-D6BC14B9BC68}" type="parTrans" cxnId="{473E89A0-6379-4BCD-B356-1299E4C25CB0}">
      <dgm:prSet/>
      <dgm:spPr/>
      <dgm:t>
        <a:bodyPr/>
        <a:lstStyle/>
        <a:p>
          <a:endParaRPr lang="ru-RU"/>
        </a:p>
      </dgm:t>
    </dgm:pt>
    <dgm:pt modelId="{0BB42156-DCC3-4F80-8BE8-F9E244534D0C}" type="sibTrans" cxnId="{473E89A0-6379-4BCD-B356-1299E4C25CB0}">
      <dgm:prSet/>
      <dgm:spPr/>
      <dgm:t>
        <a:bodyPr/>
        <a:lstStyle/>
        <a:p>
          <a:endParaRPr lang="ru-RU"/>
        </a:p>
      </dgm:t>
    </dgm:pt>
    <dgm:pt modelId="{0EFDAF9A-02ED-45D4-90D3-507B5D7E3157}" type="pres">
      <dgm:prSet presAssocID="{223DAC83-FA03-4FAD-93AB-891ACA4757F5}" presName="linear" presStyleCnt="0">
        <dgm:presLayoutVars>
          <dgm:animLvl val="lvl"/>
          <dgm:resizeHandles val="exact"/>
        </dgm:presLayoutVars>
      </dgm:prSet>
      <dgm:spPr/>
      <dgm:t>
        <a:bodyPr/>
        <a:lstStyle/>
        <a:p>
          <a:endParaRPr lang="ru-RU"/>
        </a:p>
      </dgm:t>
    </dgm:pt>
    <dgm:pt modelId="{CFFF63E4-3210-4927-BA4B-37A2B4EFCD80}" type="pres">
      <dgm:prSet presAssocID="{4F70C17F-9608-4B88-9470-A5E836B3EC5A}" presName="parentText" presStyleLbl="node1" presStyleIdx="0" presStyleCnt="1" custScaleY="142686" custLinFactNeighborX="2569" custLinFactNeighborY="15257">
        <dgm:presLayoutVars>
          <dgm:chMax val="0"/>
          <dgm:bulletEnabled val="1"/>
        </dgm:presLayoutVars>
      </dgm:prSet>
      <dgm:spPr/>
      <dgm:t>
        <a:bodyPr/>
        <a:lstStyle/>
        <a:p>
          <a:endParaRPr lang="ru-RU"/>
        </a:p>
      </dgm:t>
    </dgm:pt>
  </dgm:ptLst>
  <dgm:cxnLst>
    <dgm:cxn modelId="{473E89A0-6379-4BCD-B356-1299E4C25CB0}" srcId="{223DAC83-FA03-4FAD-93AB-891ACA4757F5}" destId="{4F70C17F-9608-4B88-9470-A5E836B3EC5A}" srcOrd="0" destOrd="0" parTransId="{DE3B08D7-A063-4A05-BA7E-D6BC14B9BC68}" sibTransId="{0BB42156-DCC3-4F80-8BE8-F9E244534D0C}"/>
    <dgm:cxn modelId="{C531F37B-01D6-4FCD-B90D-77EA7DD5778E}" type="presOf" srcId="{223DAC83-FA03-4FAD-93AB-891ACA4757F5}" destId="{0EFDAF9A-02ED-45D4-90D3-507B5D7E3157}" srcOrd="0" destOrd="0" presId="urn:microsoft.com/office/officeart/2005/8/layout/vList2"/>
    <dgm:cxn modelId="{0CEEAA84-B69E-4758-8F9D-9EB6F3FBB718}" type="presOf" srcId="{4F70C17F-9608-4B88-9470-A5E836B3EC5A}" destId="{CFFF63E4-3210-4927-BA4B-37A2B4EFCD80}" srcOrd="0" destOrd="0" presId="urn:microsoft.com/office/officeart/2005/8/layout/vList2"/>
    <dgm:cxn modelId="{09E8A5DA-638E-4084-9A28-EB84627142B9}" type="presParOf" srcId="{0EFDAF9A-02ED-45D4-90D3-507B5D7E3157}" destId="{CFFF63E4-3210-4927-BA4B-37A2B4EFCD80}" srcOrd="0" destOrd="0" presId="urn:microsoft.com/office/officeart/2005/8/layout/vList2"/>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23DAC83-FA03-4FAD-93AB-891ACA4757F5}"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ru-RU"/>
        </a:p>
      </dgm:t>
    </dgm:pt>
    <dgm:pt modelId="{4F70C17F-9608-4B88-9470-A5E836B3EC5A}">
      <dgm:prSet/>
      <dgm:spPr/>
      <dgm:t>
        <a:bodyPr/>
        <a:lstStyle/>
        <a:p>
          <a:pPr rtl="0"/>
          <a:r>
            <a:rPr lang="ru-RU" b="1" dirty="0" smtClean="0">
              <a:latin typeface="Times New Roman" panose="02020603050405020304" pitchFamily="18" charset="0"/>
              <a:cs typeface="Times New Roman" panose="02020603050405020304" pitchFamily="18" charset="0"/>
            </a:rPr>
            <a:t>Проект «Бережливая поликлиника»</a:t>
          </a:r>
          <a:endParaRPr lang="ru-RU" dirty="0">
            <a:latin typeface="Times New Roman" panose="02020603050405020304" pitchFamily="18" charset="0"/>
            <a:cs typeface="Times New Roman" panose="02020603050405020304" pitchFamily="18" charset="0"/>
          </a:endParaRPr>
        </a:p>
      </dgm:t>
    </dgm:pt>
    <dgm:pt modelId="{DE3B08D7-A063-4A05-BA7E-D6BC14B9BC68}" type="parTrans" cxnId="{473E89A0-6379-4BCD-B356-1299E4C25CB0}">
      <dgm:prSet/>
      <dgm:spPr/>
      <dgm:t>
        <a:bodyPr/>
        <a:lstStyle/>
        <a:p>
          <a:endParaRPr lang="ru-RU"/>
        </a:p>
      </dgm:t>
    </dgm:pt>
    <dgm:pt modelId="{0BB42156-DCC3-4F80-8BE8-F9E244534D0C}" type="sibTrans" cxnId="{473E89A0-6379-4BCD-B356-1299E4C25CB0}">
      <dgm:prSet/>
      <dgm:spPr/>
      <dgm:t>
        <a:bodyPr/>
        <a:lstStyle/>
        <a:p>
          <a:endParaRPr lang="ru-RU"/>
        </a:p>
      </dgm:t>
    </dgm:pt>
    <dgm:pt modelId="{0EFDAF9A-02ED-45D4-90D3-507B5D7E3157}" type="pres">
      <dgm:prSet presAssocID="{223DAC83-FA03-4FAD-93AB-891ACA4757F5}" presName="linear" presStyleCnt="0">
        <dgm:presLayoutVars>
          <dgm:animLvl val="lvl"/>
          <dgm:resizeHandles val="exact"/>
        </dgm:presLayoutVars>
      </dgm:prSet>
      <dgm:spPr/>
      <dgm:t>
        <a:bodyPr/>
        <a:lstStyle/>
        <a:p>
          <a:endParaRPr lang="ru-RU"/>
        </a:p>
      </dgm:t>
    </dgm:pt>
    <dgm:pt modelId="{CFFF63E4-3210-4927-BA4B-37A2B4EFCD80}" type="pres">
      <dgm:prSet presAssocID="{4F70C17F-9608-4B88-9470-A5E836B3EC5A}" presName="parentText" presStyleLbl="node1" presStyleIdx="0" presStyleCnt="1" custScaleY="142686" custLinFactY="-87923" custLinFactNeighborX="-2960" custLinFactNeighborY="-100000">
        <dgm:presLayoutVars>
          <dgm:chMax val="0"/>
          <dgm:bulletEnabled val="1"/>
        </dgm:presLayoutVars>
      </dgm:prSet>
      <dgm:spPr/>
      <dgm:t>
        <a:bodyPr/>
        <a:lstStyle/>
        <a:p>
          <a:endParaRPr lang="ru-RU"/>
        </a:p>
      </dgm:t>
    </dgm:pt>
  </dgm:ptLst>
  <dgm:cxnLst>
    <dgm:cxn modelId="{473E89A0-6379-4BCD-B356-1299E4C25CB0}" srcId="{223DAC83-FA03-4FAD-93AB-891ACA4757F5}" destId="{4F70C17F-9608-4B88-9470-A5E836B3EC5A}" srcOrd="0" destOrd="0" parTransId="{DE3B08D7-A063-4A05-BA7E-D6BC14B9BC68}" sibTransId="{0BB42156-DCC3-4F80-8BE8-F9E244534D0C}"/>
    <dgm:cxn modelId="{BC0B3D79-5554-4388-8D0F-D11B8BF841FB}" type="presOf" srcId="{4F70C17F-9608-4B88-9470-A5E836B3EC5A}" destId="{CFFF63E4-3210-4927-BA4B-37A2B4EFCD80}" srcOrd="0" destOrd="0" presId="urn:microsoft.com/office/officeart/2005/8/layout/vList2"/>
    <dgm:cxn modelId="{648710A9-EBF2-4BDE-98B9-D98DF90E2F95}" type="presOf" srcId="{223DAC83-FA03-4FAD-93AB-891ACA4757F5}" destId="{0EFDAF9A-02ED-45D4-90D3-507B5D7E3157}" srcOrd="0" destOrd="0" presId="urn:microsoft.com/office/officeart/2005/8/layout/vList2"/>
    <dgm:cxn modelId="{67A3814D-6C00-48A1-939E-FDBF5235AFE6}" type="presParOf" srcId="{0EFDAF9A-02ED-45D4-90D3-507B5D7E3157}" destId="{CFFF63E4-3210-4927-BA4B-37A2B4EFCD80}" srcOrd="0" destOrd="0" presId="urn:microsoft.com/office/officeart/2005/8/layout/vList2"/>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E58C9CC-B13F-4A90-95BA-20D20819DF3D}"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ru-RU"/>
        </a:p>
      </dgm:t>
    </dgm:pt>
    <dgm:pt modelId="{C72069F5-8C82-43C9-97F0-05F9B92FA42E}">
      <dgm:prSet custT="1"/>
      <dgm:spPr/>
      <dgm:t>
        <a:bodyPr/>
        <a:lstStyle/>
        <a:p>
          <a:pPr algn="ctr" rtl="0"/>
          <a:r>
            <a:rPr lang="ru-RU" sz="4400" b="1" dirty="0" smtClean="0">
              <a:latin typeface="Times New Roman" panose="02020603050405020304" pitchFamily="18" charset="0"/>
              <a:cs typeface="Times New Roman" panose="02020603050405020304" pitchFamily="18" charset="0"/>
            </a:rPr>
            <a:t>ДИСПАНСЕРИЗАЦИЯ</a:t>
          </a:r>
          <a:endParaRPr lang="ru-RU" sz="4400" dirty="0">
            <a:latin typeface="Times New Roman" panose="02020603050405020304" pitchFamily="18" charset="0"/>
            <a:cs typeface="Times New Roman" panose="02020603050405020304" pitchFamily="18" charset="0"/>
          </a:endParaRPr>
        </a:p>
      </dgm:t>
    </dgm:pt>
    <dgm:pt modelId="{05AB122D-181B-4ADD-9B78-1E8AFB131DE7}" type="parTrans" cxnId="{1CA6883F-06ED-4C91-84BE-5F2C05F4148A}">
      <dgm:prSet/>
      <dgm:spPr/>
      <dgm:t>
        <a:bodyPr/>
        <a:lstStyle/>
        <a:p>
          <a:endParaRPr lang="ru-RU"/>
        </a:p>
      </dgm:t>
    </dgm:pt>
    <dgm:pt modelId="{3AE5EAA9-5C0A-4919-B3FB-3D7DFBA3CA0B}" type="sibTrans" cxnId="{1CA6883F-06ED-4C91-84BE-5F2C05F4148A}">
      <dgm:prSet/>
      <dgm:spPr/>
      <dgm:t>
        <a:bodyPr/>
        <a:lstStyle/>
        <a:p>
          <a:endParaRPr lang="ru-RU"/>
        </a:p>
      </dgm:t>
    </dgm:pt>
    <dgm:pt modelId="{AB24DD14-E542-4E1E-9751-A53B08890D06}" type="pres">
      <dgm:prSet presAssocID="{0E58C9CC-B13F-4A90-95BA-20D20819DF3D}" presName="linear" presStyleCnt="0">
        <dgm:presLayoutVars>
          <dgm:animLvl val="lvl"/>
          <dgm:resizeHandles val="exact"/>
        </dgm:presLayoutVars>
      </dgm:prSet>
      <dgm:spPr/>
      <dgm:t>
        <a:bodyPr/>
        <a:lstStyle/>
        <a:p>
          <a:endParaRPr lang="ru-RU"/>
        </a:p>
      </dgm:t>
    </dgm:pt>
    <dgm:pt modelId="{D086C9E8-BE34-4EAE-9FDF-3D23632256D4}" type="pres">
      <dgm:prSet presAssocID="{C72069F5-8C82-43C9-97F0-05F9B92FA42E}" presName="parentText" presStyleLbl="node1" presStyleIdx="0" presStyleCnt="1" custLinFactNeighborX="1001" custLinFactNeighborY="-13884">
        <dgm:presLayoutVars>
          <dgm:chMax val="0"/>
          <dgm:bulletEnabled val="1"/>
        </dgm:presLayoutVars>
      </dgm:prSet>
      <dgm:spPr/>
      <dgm:t>
        <a:bodyPr/>
        <a:lstStyle/>
        <a:p>
          <a:endParaRPr lang="ru-RU"/>
        </a:p>
      </dgm:t>
    </dgm:pt>
  </dgm:ptLst>
  <dgm:cxnLst>
    <dgm:cxn modelId="{1CA6883F-06ED-4C91-84BE-5F2C05F4148A}" srcId="{0E58C9CC-B13F-4A90-95BA-20D20819DF3D}" destId="{C72069F5-8C82-43C9-97F0-05F9B92FA42E}" srcOrd="0" destOrd="0" parTransId="{05AB122D-181B-4ADD-9B78-1E8AFB131DE7}" sibTransId="{3AE5EAA9-5C0A-4919-B3FB-3D7DFBA3CA0B}"/>
    <dgm:cxn modelId="{1EA5CC51-B840-41A5-801A-2AE64ADCFE17}" type="presOf" srcId="{C72069F5-8C82-43C9-97F0-05F9B92FA42E}" destId="{D086C9E8-BE34-4EAE-9FDF-3D23632256D4}" srcOrd="0" destOrd="0" presId="urn:microsoft.com/office/officeart/2005/8/layout/vList2"/>
    <dgm:cxn modelId="{08DE5478-69E3-4943-B388-24375214AE2E}" type="presOf" srcId="{0E58C9CC-B13F-4A90-95BA-20D20819DF3D}" destId="{AB24DD14-E542-4E1E-9751-A53B08890D06}" srcOrd="0" destOrd="0" presId="urn:microsoft.com/office/officeart/2005/8/layout/vList2"/>
    <dgm:cxn modelId="{316CC4C4-2964-4610-A478-5B96776F5D94}" type="presParOf" srcId="{AB24DD14-E542-4E1E-9751-A53B08890D06}" destId="{D086C9E8-BE34-4EAE-9FDF-3D23632256D4}" srcOrd="0" destOrd="0" presId="urn:microsoft.com/office/officeart/2005/8/layout/vList2"/>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E84AB8B-B4EE-4B84-81A1-2C65488D6D75}"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ru-RU"/>
        </a:p>
      </dgm:t>
    </dgm:pt>
    <dgm:pt modelId="{C32E21CA-C905-49D3-870E-2217D3186F24}">
      <dgm:prSet custT="1"/>
      <dgm:spPr/>
      <dgm:t>
        <a:bodyPr/>
        <a:lstStyle/>
        <a:p>
          <a:pPr rtl="0"/>
          <a:r>
            <a:rPr lang="ru-RU" sz="3700" b="1" dirty="0" smtClean="0">
              <a:latin typeface="Times New Roman" panose="02020603050405020304" pitchFamily="18" charset="0"/>
              <a:cs typeface="Times New Roman" panose="02020603050405020304" pitchFamily="18" charset="0"/>
            </a:rPr>
            <a:t>Активный патронаж пациентов на дому</a:t>
          </a:r>
          <a:endParaRPr lang="ru-RU" sz="3700" dirty="0">
            <a:latin typeface="Times New Roman" panose="02020603050405020304" pitchFamily="18" charset="0"/>
            <a:cs typeface="Times New Roman" panose="02020603050405020304" pitchFamily="18" charset="0"/>
          </a:endParaRPr>
        </a:p>
      </dgm:t>
    </dgm:pt>
    <dgm:pt modelId="{A0E927A7-07D7-4649-96F3-AE9593757941}" type="parTrans" cxnId="{57F61B05-3FE2-486E-94F8-999B5BF48DB4}">
      <dgm:prSet/>
      <dgm:spPr/>
      <dgm:t>
        <a:bodyPr/>
        <a:lstStyle/>
        <a:p>
          <a:endParaRPr lang="ru-RU"/>
        </a:p>
      </dgm:t>
    </dgm:pt>
    <dgm:pt modelId="{BDA658A4-2C6A-40F3-B4F3-C2AED11BA221}" type="sibTrans" cxnId="{57F61B05-3FE2-486E-94F8-999B5BF48DB4}">
      <dgm:prSet/>
      <dgm:spPr/>
      <dgm:t>
        <a:bodyPr/>
        <a:lstStyle/>
        <a:p>
          <a:endParaRPr lang="ru-RU"/>
        </a:p>
      </dgm:t>
    </dgm:pt>
    <dgm:pt modelId="{1CD5E557-8B4F-46BF-911D-1EF9771E1A4B}" type="pres">
      <dgm:prSet presAssocID="{FE84AB8B-B4EE-4B84-81A1-2C65488D6D75}" presName="linear" presStyleCnt="0">
        <dgm:presLayoutVars>
          <dgm:animLvl val="lvl"/>
          <dgm:resizeHandles val="exact"/>
        </dgm:presLayoutVars>
      </dgm:prSet>
      <dgm:spPr/>
      <dgm:t>
        <a:bodyPr/>
        <a:lstStyle/>
        <a:p>
          <a:endParaRPr lang="ru-RU"/>
        </a:p>
      </dgm:t>
    </dgm:pt>
    <dgm:pt modelId="{C4BB0C4B-B584-4393-A15F-FD395E0AD4AC}" type="pres">
      <dgm:prSet presAssocID="{C32E21CA-C905-49D3-870E-2217D3186F24}" presName="parentText" presStyleLbl="node1" presStyleIdx="0" presStyleCnt="1" custLinFactNeighborY="-23050">
        <dgm:presLayoutVars>
          <dgm:chMax val="0"/>
          <dgm:bulletEnabled val="1"/>
        </dgm:presLayoutVars>
      </dgm:prSet>
      <dgm:spPr/>
      <dgm:t>
        <a:bodyPr/>
        <a:lstStyle/>
        <a:p>
          <a:endParaRPr lang="ru-RU"/>
        </a:p>
      </dgm:t>
    </dgm:pt>
  </dgm:ptLst>
  <dgm:cxnLst>
    <dgm:cxn modelId="{3158DB92-E9A5-4194-8910-B54C192C8AC2}" type="presOf" srcId="{FE84AB8B-B4EE-4B84-81A1-2C65488D6D75}" destId="{1CD5E557-8B4F-46BF-911D-1EF9771E1A4B}" srcOrd="0" destOrd="0" presId="urn:microsoft.com/office/officeart/2005/8/layout/vList2"/>
    <dgm:cxn modelId="{B65F0788-4491-4978-8E7E-CDDDE4E31544}" type="presOf" srcId="{C32E21CA-C905-49D3-870E-2217D3186F24}" destId="{C4BB0C4B-B584-4393-A15F-FD395E0AD4AC}" srcOrd="0" destOrd="0" presId="urn:microsoft.com/office/officeart/2005/8/layout/vList2"/>
    <dgm:cxn modelId="{57F61B05-3FE2-486E-94F8-999B5BF48DB4}" srcId="{FE84AB8B-B4EE-4B84-81A1-2C65488D6D75}" destId="{C32E21CA-C905-49D3-870E-2217D3186F24}" srcOrd="0" destOrd="0" parTransId="{A0E927A7-07D7-4649-96F3-AE9593757941}" sibTransId="{BDA658A4-2C6A-40F3-B4F3-C2AED11BA221}"/>
    <dgm:cxn modelId="{1018D856-BB94-4FFF-9E52-9FC6E43B16B6}" type="presParOf" srcId="{1CD5E557-8B4F-46BF-911D-1EF9771E1A4B}" destId="{C4BB0C4B-B584-4393-A15F-FD395E0AD4AC}" srcOrd="0" destOrd="0" presId="urn:microsoft.com/office/officeart/2005/8/layout/vList2"/>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5D3C30D-F65A-4028-8BB0-7900F01EBF85}"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ru-RU"/>
        </a:p>
      </dgm:t>
    </dgm:pt>
    <dgm:pt modelId="{189B7927-C842-4AF0-B0AD-447ABAD41FC7}">
      <dgm:prSet/>
      <dgm:spPr/>
      <dgm:t>
        <a:bodyPr/>
        <a:lstStyle/>
        <a:p>
          <a:pPr rtl="0"/>
          <a:r>
            <a:rPr lang="ru-RU" b="1" dirty="0" smtClean="0">
              <a:latin typeface="Times New Roman" panose="02020603050405020304" pitchFamily="18" charset="0"/>
              <a:cs typeface="Times New Roman" panose="02020603050405020304" pitchFamily="18" charset="0"/>
            </a:rPr>
            <a:t>НЕОТЛОЖНАЯ ПОМОЩЬ НА ДОМ</a:t>
          </a:r>
          <a:r>
            <a:rPr lang="ru-RU" dirty="0" smtClean="0">
              <a:latin typeface="Times New Roman" panose="02020603050405020304" pitchFamily="18" charset="0"/>
              <a:cs typeface="Times New Roman" panose="02020603050405020304" pitchFamily="18" charset="0"/>
            </a:rPr>
            <a:t>У</a:t>
          </a:r>
          <a:endParaRPr lang="ru-RU" dirty="0">
            <a:latin typeface="Times New Roman" panose="02020603050405020304" pitchFamily="18" charset="0"/>
            <a:cs typeface="Times New Roman" panose="02020603050405020304" pitchFamily="18" charset="0"/>
          </a:endParaRPr>
        </a:p>
      </dgm:t>
    </dgm:pt>
    <dgm:pt modelId="{5A9CC07D-72A4-46F6-B351-AD9BE3948C61}" type="parTrans" cxnId="{421804E5-BA2E-43D6-9691-0FAC68C6897D}">
      <dgm:prSet/>
      <dgm:spPr/>
      <dgm:t>
        <a:bodyPr/>
        <a:lstStyle/>
        <a:p>
          <a:endParaRPr lang="ru-RU"/>
        </a:p>
      </dgm:t>
    </dgm:pt>
    <dgm:pt modelId="{DBAB22D1-3509-42FE-B55D-55B5F25851EF}" type="sibTrans" cxnId="{421804E5-BA2E-43D6-9691-0FAC68C6897D}">
      <dgm:prSet/>
      <dgm:spPr/>
      <dgm:t>
        <a:bodyPr/>
        <a:lstStyle/>
        <a:p>
          <a:endParaRPr lang="ru-RU"/>
        </a:p>
      </dgm:t>
    </dgm:pt>
    <dgm:pt modelId="{705015E0-5AB2-41BA-A77F-F823FBD45402}" type="pres">
      <dgm:prSet presAssocID="{05D3C30D-F65A-4028-8BB0-7900F01EBF85}" presName="linear" presStyleCnt="0">
        <dgm:presLayoutVars>
          <dgm:animLvl val="lvl"/>
          <dgm:resizeHandles val="exact"/>
        </dgm:presLayoutVars>
      </dgm:prSet>
      <dgm:spPr/>
      <dgm:t>
        <a:bodyPr/>
        <a:lstStyle/>
        <a:p>
          <a:endParaRPr lang="ru-RU"/>
        </a:p>
      </dgm:t>
    </dgm:pt>
    <dgm:pt modelId="{8B227568-A278-4709-A1BF-B87B9B84395B}" type="pres">
      <dgm:prSet presAssocID="{189B7927-C842-4AF0-B0AD-447ABAD41FC7}" presName="parentText" presStyleLbl="node1" presStyleIdx="0" presStyleCnt="1" custScaleY="132017" custLinFactNeighborX="813" custLinFactNeighborY="-18894">
        <dgm:presLayoutVars>
          <dgm:chMax val="0"/>
          <dgm:bulletEnabled val="1"/>
        </dgm:presLayoutVars>
      </dgm:prSet>
      <dgm:spPr/>
      <dgm:t>
        <a:bodyPr/>
        <a:lstStyle/>
        <a:p>
          <a:endParaRPr lang="ru-RU"/>
        </a:p>
      </dgm:t>
    </dgm:pt>
  </dgm:ptLst>
  <dgm:cxnLst>
    <dgm:cxn modelId="{07EC3874-8859-4031-9548-4A10B470CEF2}" type="presOf" srcId="{05D3C30D-F65A-4028-8BB0-7900F01EBF85}" destId="{705015E0-5AB2-41BA-A77F-F823FBD45402}" srcOrd="0" destOrd="0" presId="urn:microsoft.com/office/officeart/2005/8/layout/vList2"/>
    <dgm:cxn modelId="{9E27933B-DA2C-44EE-904E-8790F943D61E}" type="presOf" srcId="{189B7927-C842-4AF0-B0AD-447ABAD41FC7}" destId="{8B227568-A278-4709-A1BF-B87B9B84395B}" srcOrd="0" destOrd="0" presId="urn:microsoft.com/office/officeart/2005/8/layout/vList2"/>
    <dgm:cxn modelId="{421804E5-BA2E-43D6-9691-0FAC68C6897D}" srcId="{05D3C30D-F65A-4028-8BB0-7900F01EBF85}" destId="{189B7927-C842-4AF0-B0AD-447ABAD41FC7}" srcOrd="0" destOrd="0" parTransId="{5A9CC07D-72A4-46F6-B351-AD9BE3948C61}" sibTransId="{DBAB22D1-3509-42FE-B55D-55B5F25851EF}"/>
    <dgm:cxn modelId="{19863A63-3CFF-430F-9304-99CFFF8B7E52}" type="presParOf" srcId="{705015E0-5AB2-41BA-A77F-F823FBD45402}" destId="{8B227568-A278-4709-A1BF-B87B9B84395B}" srcOrd="0" destOrd="0" presId="urn:microsoft.com/office/officeart/2005/8/layout/vList2"/>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3AD83C2-A904-4C9B-8FB6-D089DB3FB8E9}"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ru-RU"/>
        </a:p>
      </dgm:t>
    </dgm:pt>
    <dgm:pt modelId="{46979B03-DEB4-43AC-8B54-B4960414BA6C}">
      <dgm:prSet/>
      <dgm:spPr/>
      <dgm:t>
        <a:bodyPr/>
        <a:lstStyle/>
        <a:p>
          <a:pPr algn="ctr" rtl="0"/>
          <a:r>
            <a:rPr lang="ru-RU" b="1" dirty="0" smtClean="0">
              <a:latin typeface="Times New Roman" panose="02020603050405020304" pitchFamily="18" charset="0"/>
              <a:cs typeface="Times New Roman" panose="02020603050405020304" pitchFamily="18" charset="0"/>
            </a:rPr>
            <a:t>Кабинет дежурного врача</a:t>
          </a:r>
          <a:endParaRPr lang="ru-RU" dirty="0">
            <a:latin typeface="Times New Roman" panose="02020603050405020304" pitchFamily="18" charset="0"/>
            <a:cs typeface="Times New Roman" panose="02020603050405020304" pitchFamily="18" charset="0"/>
          </a:endParaRPr>
        </a:p>
      </dgm:t>
    </dgm:pt>
    <dgm:pt modelId="{B4C9D23D-A973-407E-8A73-6E71617268D0}" type="parTrans" cxnId="{F245CA89-E8A6-464D-AB35-C01C80847185}">
      <dgm:prSet/>
      <dgm:spPr/>
      <dgm:t>
        <a:bodyPr/>
        <a:lstStyle/>
        <a:p>
          <a:endParaRPr lang="ru-RU"/>
        </a:p>
      </dgm:t>
    </dgm:pt>
    <dgm:pt modelId="{93DB8696-B025-4243-93D2-CA62C62E578F}" type="sibTrans" cxnId="{F245CA89-E8A6-464D-AB35-C01C80847185}">
      <dgm:prSet/>
      <dgm:spPr/>
      <dgm:t>
        <a:bodyPr/>
        <a:lstStyle/>
        <a:p>
          <a:endParaRPr lang="ru-RU"/>
        </a:p>
      </dgm:t>
    </dgm:pt>
    <dgm:pt modelId="{94E3BD60-0550-43A9-9400-F8A602A668BF}" type="pres">
      <dgm:prSet presAssocID="{13AD83C2-A904-4C9B-8FB6-D089DB3FB8E9}" presName="linear" presStyleCnt="0">
        <dgm:presLayoutVars>
          <dgm:animLvl val="lvl"/>
          <dgm:resizeHandles val="exact"/>
        </dgm:presLayoutVars>
      </dgm:prSet>
      <dgm:spPr/>
      <dgm:t>
        <a:bodyPr/>
        <a:lstStyle/>
        <a:p>
          <a:endParaRPr lang="ru-RU"/>
        </a:p>
      </dgm:t>
    </dgm:pt>
    <dgm:pt modelId="{5951AC66-4A51-4F90-8BA5-30250B745048}" type="pres">
      <dgm:prSet presAssocID="{46979B03-DEB4-43AC-8B54-B4960414BA6C}" presName="parentText" presStyleLbl="node1" presStyleIdx="0" presStyleCnt="1" custLinFactNeighborX="126" custLinFactNeighborY="-25333">
        <dgm:presLayoutVars>
          <dgm:chMax val="0"/>
          <dgm:bulletEnabled val="1"/>
        </dgm:presLayoutVars>
      </dgm:prSet>
      <dgm:spPr/>
      <dgm:t>
        <a:bodyPr/>
        <a:lstStyle/>
        <a:p>
          <a:endParaRPr lang="ru-RU"/>
        </a:p>
      </dgm:t>
    </dgm:pt>
  </dgm:ptLst>
  <dgm:cxnLst>
    <dgm:cxn modelId="{DB3B0688-BC71-4AC3-92D8-9DBB5326C7DA}" type="presOf" srcId="{13AD83C2-A904-4C9B-8FB6-D089DB3FB8E9}" destId="{94E3BD60-0550-43A9-9400-F8A602A668BF}" srcOrd="0" destOrd="0" presId="urn:microsoft.com/office/officeart/2005/8/layout/vList2"/>
    <dgm:cxn modelId="{F245CA89-E8A6-464D-AB35-C01C80847185}" srcId="{13AD83C2-A904-4C9B-8FB6-D089DB3FB8E9}" destId="{46979B03-DEB4-43AC-8B54-B4960414BA6C}" srcOrd="0" destOrd="0" parTransId="{B4C9D23D-A973-407E-8A73-6E71617268D0}" sibTransId="{93DB8696-B025-4243-93D2-CA62C62E578F}"/>
    <dgm:cxn modelId="{758560AE-95ED-4256-A700-4094224719FE}" type="presOf" srcId="{46979B03-DEB4-43AC-8B54-B4960414BA6C}" destId="{5951AC66-4A51-4F90-8BA5-30250B745048}" srcOrd="0" destOrd="0" presId="urn:microsoft.com/office/officeart/2005/8/layout/vList2"/>
    <dgm:cxn modelId="{2F67D75F-8312-46E1-A578-A1649B36067A}" type="presParOf" srcId="{94E3BD60-0550-43A9-9400-F8A602A668BF}" destId="{5951AC66-4A51-4F90-8BA5-30250B745048}" srcOrd="0" destOrd="0" presId="urn:microsoft.com/office/officeart/2005/8/layout/vList2"/>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EB7D2CC-AAD9-415C-B853-7F511F03F959}"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ru-RU"/>
        </a:p>
      </dgm:t>
    </dgm:pt>
    <dgm:pt modelId="{44B44BDE-7CCE-4C9F-B5D2-04FCC3728403}">
      <dgm:prSet/>
      <dgm:spPr/>
      <dgm:t>
        <a:bodyPr/>
        <a:lstStyle/>
        <a:p>
          <a:pPr algn="ctr" rtl="0"/>
          <a:r>
            <a:rPr lang="ru-RU" b="1" dirty="0" smtClean="0">
              <a:latin typeface="Times New Roman" panose="02020603050405020304" pitchFamily="18" charset="0"/>
              <a:cs typeface="Times New Roman" panose="02020603050405020304" pitchFamily="18" charset="0"/>
            </a:rPr>
            <a:t>ИНФОРМАЦИОННЫЕ ТЕХНОЛОГИИ</a:t>
          </a:r>
          <a:endParaRPr lang="ru-RU" dirty="0">
            <a:latin typeface="Times New Roman" panose="02020603050405020304" pitchFamily="18" charset="0"/>
            <a:cs typeface="Times New Roman" panose="02020603050405020304" pitchFamily="18" charset="0"/>
          </a:endParaRPr>
        </a:p>
      </dgm:t>
    </dgm:pt>
    <dgm:pt modelId="{2AE54CD2-A57A-4C9B-8DC1-DC577BD09A82}" type="parTrans" cxnId="{3C664090-8ED4-4412-982E-DAE3197A98B8}">
      <dgm:prSet/>
      <dgm:spPr/>
      <dgm:t>
        <a:bodyPr/>
        <a:lstStyle/>
        <a:p>
          <a:endParaRPr lang="ru-RU"/>
        </a:p>
      </dgm:t>
    </dgm:pt>
    <dgm:pt modelId="{85A293C1-C376-4787-8740-6B2E56475002}" type="sibTrans" cxnId="{3C664090-8ED4-4412-982E-DAE3197A98B8}">
      <dgm:prSet/>
      <dgm:spPr/>
      <dgm:t>
        <a:bodyPr/>
        <a:lstStyle/>
        <a:p>
          <a:endParaRPr lang="ru-RU"/>
        </a:p>
      </dgm:t>
    </dgm:pt>
    <dgm:pt modelId="{8A3ABA51-FBB0-49A0-90A6-DEBDE81E3563}" type="pres">
      <dgm:prSet presAssocID="{3EB7D2CC-AAD9-415C-B853-7F511F03F959}" presName="linear" presStyleCnt="0">
        <dgm:presLayoutVars>
          <dgm:animLvl val="lvl"/>
          <dgm:resizeHandles val="exact"/>
        </dgm:presLayoutVars>
      </dgm:prSet>
      <dgm:spPr/>
      <dgm:t>
        <a:bodyPr/>
        <a:lstStyle/>
        <a:p>
          <a:endParaRPr lang="ru-RU"/>
        </a:p>
      </dgm:t>
    </dgm:pt>
    <dgm:pt modelId="{565055AC-F74C-4A0B-ABFA-9167605D2ED3}" type="pres">
      <dgm:prSet presAssocID="{44B44BDE-7CCE-4C9F-B5D2-04FCC3728403}" presName="parentText" presStyleLbl="node1" presStyleIdx="0" presStyleCnt="1" custScaleY="121794" custLinFactNeighborY="17493">
        <dgm:presLayoutVars>
          <dgm:chMax val="0"/>
          <dgm:bulletEnabled val="1"/>
        </dgm:presLayoutVars>
      </dgm:prSet>
      <dgm:spPr/>
      <dgm:t>
        <a:bodyPr/>
        <a:lstStyle/>
        <a:p>
          <a:endParaRPr lang="ru-RU"/>
        </a:p>
      </dgm:t>
    </dgm:pt>
  </dgm:ptLst>
  <dgm:cxnLst>
    <dgm:cxn modelId="{88647804-39DF-49F2-84AF-DC33B86A54AE}" type="presOf" srcId="{3EB7D2CC-AAD9-415C-B853-7F511F03F959}" destId="{8A3ABA51-FBB0-49A0-90A6-DEBDE81E3563}" srcOrd="0" destOrd="0" presId="urn:microsoft.com/office/officeart/2005/8/layout/vList2"/>
    <dgm:cxn modelId="{3C664090-8ED4-4412-982E-DAE3197A98B8}" srcId="{3EB7D2CC-AAD9-415C-B853-7F511F03F959}" destId="{44B44BDE-7CCE-4C9F-B5D2-04FCC3728403}" srcOrd="0" destOrd="0" parTransId="{2AE54CD2-A57A-4C9B-8DC1-DC577BD09A82}" sibTransId="{85A293C1-C376-4787-8740-6B2E56475002}"/>
    <dgm:cxn modelId="{A86D2D77-0C87-411A-A4DD-86CB54D06243}" type="presOf" srcId="{44B44BDE-7CCE-4C9F-B5D2-04FCC3728403}" destId="{565055AC-F74C-4A0B-ABFA-9167605D2ED3}" srcOrd="0" destOrd="0" presId="urn:microsoft.com/office/officeart/2005/8/layout/vList2"/>
    <dgm:cxn modelId="{53B22910-2F54-415F-9679-FC59BC93E1C8}" type="presParOf" srcId="{8A3ABA51-FBB0-49A0-90A6-DEBDE81E3563}" destId="{565055AC-F74C-4A0B-ABFA-9167605D2ED3}" srcOrd="0" destOrd="0" presId="urn:microsoft.com/office/officeart/2005/8/layout/vList2"/>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FED32A5-3D65-4418-9521-693D7FA4E058}" type="doc">
      <dgm:prSet loTypeId="urn:microsoft.com/office/officeart/2008/layout/PictureStrips" loCatId="list" qsTypeId="urn:microsoft.com/office/officeart/2005/8/quickstyle/3d7" qsCatId="3D" csTypeId="urn:microsoft.com/office/officeart/2005/8/colors/accent1_2" csCatId="accent1" phldr="1"/>
      <dgm:spPr/>
      <dgm:t>
        <a:bodyPr/>
        <a:lstStyle/>
        <a:p>
          <a:endParaRPr lang="ru-RU"/>
        </a:p>
      </dgm:t>
    </dgm:pt>
    <dgm:pt modelId="{6595AEC2-1A14-4F16-83B8-61DE18E87797}">
      <dgm:prSet phldrT="[Текст]" custT="1"/>
      <dgm:spPr/>
      <dgm:t>
        <a:bodyPr/>
        <a:lstStyle/>
        <a:p>
          <a:r>
            <a:rPr lang="ru-RU" sz="3000" b="1" i="0" baseline="0" dirty="0" smtClean="0">
              <a:latin typeface="Times New Roman" panose="02020603050405020304" pitchFamily="18" charset="0"/>
            </a:rPr>
            <a:t>ЕМИАС</a:t>
          </a:r>
          <a:endParaRPr lang="ru-RU" sz="3000" b="1" i="0" baseline="0" dirty="0">
            <a:latin typeface="Times New Roman" panose="02020603050405020304" pitchFamily="18" charset="0"/>
          </a:endParaRPr>
        </a:p>
      </dgm:t>
    </dgm:pt>
    <dgm:pt modelId="{04B01733-242A-4D5B-A3AC-BD11E7030F11}" type="parTrans" cxnId="{47690068-3C36-4C5D-9A6B-99C471DE534C}">
      <dgm:prSet/>
      <dgm:spPr/>
      <dgm:t>
        <a:bodyPr/>
        <a:lstStyle/>
        <a:p>
          <a:endParaRPr lang="ru-RU"/>
        </a:p>
      </dgm:t>
    </dgm:pt>
    <dgm:pt modelId="{3969DFD6-FBB0-4070-A925-EC3F205F8F37}" type="sibTrans" cxnId="{47690068-3C36-4C5D-9A6B-99C471DE534C}">
      <dgm:prSet/>
      <dgm:spPr/>
      <dgm:t>
        <a:bodyPr/>
        <a:lstStyle/>
        <a:p>
          <a:endParaRPr lang="ru-RU"/>
        </a:p>
      </dgm:t>
    </dgm:pt>
    <dgm:pt modelId="{D767F03D-4B13-4091-A237-8BD2EFC656B5}">
      <dgm:prSet phldrT="[Текст]" custT="1"/>
      <dgm:spPr/>
      <dgm:t>
        <a:bodyPr/>
        <a:lstStyle/>
        <a:p>
          <a:r>
            <a:rPr lang="ru-RU" sz="2600" b="1" i="0" baseline="0" dirty="0" smtClean="0">
              <a:latin typeface="Times New Roman" panose="02020603050405020304" pitchFamily="18" charset="0"/>
              <a:cs typeface="Times New Roman" panose="02020603050405020304" pitchFamily="18" charset="0"/>
            </a:rPr>
            <a:t>МЕГАКЛИНИКА</a:t>
          </a:r>
          <a:endParaRPr lang="ru-RU" sz="2600" b="1" i="0" baseline="0" dirty="0">
            <a:latin typeface="Times New Roman" panose="02020603050405020304" pitchFamily="18" charset="0"/>
            <a:cs typeface="Times New Roman" panose="02020603050405020304" pitchFamily="18" charset="0"/>
          </a:endParaRPr>
        </a:p>
      </dgm:t>
    </dgm:pt>
    <dgm:pt modelId="{1CA53838-0973-44B0-BA96-AC1CA0CFBA7C}" type="parTrans" cxnId="{7921E358-75F6-4E84-A1C3-29EE85780D04}">
      <dgm:prSet/>
      <dgm:spPr/>
      <dgm:t>
        <a:bodyPr/>
        <a:lstStyle/>
        <a:p>
          <a:endParaRPr lang="ru-RU"/>
        </a:p>
      </dgm:t>
    </dgm:pt>
    <dgm:pt modelId="{3DA7EA1E-D89E-4E4A-8D46-3CB307609D8E}" type="sibTrans" cxnId="{7921E358-75F6-4E84-A1C3-29EE85780D04}">
      <dgm:prSet/>
      <dgm:spPr/>
      <dgm:t>
        <a:bodyPr/>
        <a:lstStyle/>
        <a:p>
          <a:endParaRPr lang="ru-RU"/>
        </a:p>
      </dgm:t>
    </dgm:pt>
    <dgm:pt modelId="{A2FFB7B5-53F8-4335-A669-F5E4B55704BB}">
      <dgm:prSet phldrT="[Текст]"/>
      <dgm:spPr/>
      <dgm:t>
        <a:bodyPr/>
        <a:lstStyle/>
        <a:p>
          <a:r>
            <a:rPr lang="ru-RU" b="1" i="0" baseline="0" dirty="0" smtClean="0">
              <a:latin typeface="Times New Roman" panose="02020603050405020304" pitchFamily="18" charset="0"/>
            </a:rPr>
            <a:t>ДИСПАНСЕРИИЗАЦИЯ</a:t>
          </a:r>
          <a:endParaRPr lang="ru-RU" b="1" i="0" baseline="0" dirty="0">
            <a:latin typeface="Times New Roman" panose="02020603050405020304" pitchFamily="18" charset="0"/>
          </a:endParaRPr>
        </a:p>
      </dgm:t>
    </dgm:pt>
    <dgm:pt modelId="{30811CF7-539D-4A52-8BEB-6CBEA33A07CD}" type="parTrans" cxnId="{2CFEC4D1-387F-4050-B641-507910FA1024}">
      <dgm:prSet/>
      <dgm:spPr/>
      <dgm:t>
        <a:bodyPr/>
        <a:lstStyle/>
        <a:p>
          <a:endParaRPr lang="ru-RU"/>
        </a:p>
      </dgm:t>
    </dgm:pt>
    <dgm:pt modelId="{1D97C2FD-9CF1-410B-99B9-DD7C4482EB44}" type="sibTrans" cxnId="{2CFEC4D1-387F-4050-B641-507910FA1024}">
      <dgm:prSet/>
      <dgm:spPr/>
      <dgm:t>
        <a:bodyPr/>
        <a:lstStyle/>
        <a:p>
          <a:endParaRPr lang="ru-RU"/>
        </a:p>
      </dgm:t>
    </dgm:pt>
    <dgm:pt modelId="{1F095773-D23A-4770-A285-79C8FFBA4655}">
      <dgm:prSet custT="1"/>
      <dgm:spPr/>
      <dgm:t>
        <a:bodyPr/>
        <a:lstStyle/>
        <a:p>
          <a:r>
            <a:rPr lang="ru-RU" sz="2200" b="1" i="0" baseline="0" dirty="0" smtClean="0">
              <a:latin typeface="Times New Roman" panose="02020603050405020304" pitchFamily="18" charset="0"/>
              <a:cs typeface="Times New Roman" panose="02020603050405020304" pitchFamily="18" charset="0"/>
            </a:rPr>
            <a:t>ВЕДЕНИЕ</a:t>
          </a:r>
          <a:r>
            <a:rPr lang="ru-RU" sz="2200" b="1" i="0" dirty="0" smtClean="0">
              <a:latin typeface="Times New Roman" panose="02020603050405020304" pitchFamily="18" charset="0"/>
              <a:cs typeface="Times New Roman" panose="02020603050405020304" pitchFamily="18" charset="0"/>
            </a:rPr>
            <a:t> ЭЛЕКТРОННЫХ ЖУРНАЛОВ</a:t>
          </a:r>
          <a:endParaRPr lang="ru-RU" sz="2200" b="1" i="0" dirty="0">
            <a:latin typeface="Times New Roman" panose="02020603050405020304" pitchFamily="18" charset="0"/>
            <a:cs typeface="Times New Roman" panose="02020603050405020304" pitchFamily="18" charset="0"/>
          </a:endParaRPr>
        </a:p>
      </dgm:t>
    </dgm:pt>
    <dgm:pt modelId="{F45C9979-C68C-45AA-BC8D-3543DEB41353}" type="parTrans" cxnId="{0CA95D24-2F30-4A85-B0B0-2D21E2741ABB}">
      <dgm:prSet/>
      <dgm:spPr/>
      <dgm:t>
        <a:bodyPr/>
        <a:lstStyle/>
        <a:p>
          <a:endParaRPr lang="ru-RU"/>
        </a:p>
      </dgm:t>
    </dgm:pt>
    <dgm:pt modelId="{249CECE7-5100-41DD-9EE2-9A617C7E1AEC}" type="sibTrans" cxnId="{0CA95D24-2F30-4A85-B0B0-2D21E2741ABB}">
      <dgm:prSet/>
      <dgm:spPr/>
      <dgm:t>
        <a:bodyPr/>
        <a:lstStyle/>
        <a:p>
          <a:endParaRPr lang="ru-RU"/>
        </a:p>
      </dgm:t>
    </dgm:pt>
    <dgm:pt modelId="{75913BCA-D336-4E7C-BA5E-C3EB3F0D7B37}" type="pres">
      <dgm:prSet presAssocID="{1FED32A5-3D65-4418-9521-693D7FA4E058}" presName="Name0" presStyleCnt="0">
        <dgm:presLayoutVars>
          <dgm:dir/>
          <dgm:resizeHandles val="exact"/>
        </dgm:presLayoutVars>
      </dgm:prSet>
      <dgm:spPr/>
      <dgm:t>
        <a:bodyPr/>
        <a:lstStyle/>
        <a:p>
          <a:endParaRPr lang="ru-RU"/>
        </a:p>
      </dgm:t>
    </dgm:pt>
    <dgm:pt modelId="{6DCC550F-3911-40C4-82F6-D73D972900EC}" type="pres">
      <dgm:prSet presAssocID="{6595AEC2-1A14-4F16-83B8-61DE18E87797}" presName="composite" presStyleCnt="0"/>
      <dgm:spPr/>
    </dgm:pt>
    <dgm:pt modelId="{187958E6-9A52-47E2-9A2E-6482A866A9B4}" type="pres">
      <dgm:prSet presAssocID="{6595AEC2-1A14-4F16-83B8-61DE18E87797}" presName="rect1" presStyleLbl="trAlignAcc1" presStyleIdx="0" presStyleCnt="4">
        <dgm:presLayoutVars>
          <dgm:bulletEnabled val="1"/>
        </dgm:presLayoutVars>
      </dgm:prSet>
      <dgm:spPr/>
      <dgm:t>
        <a:bodyPr/>
        <a:lstStyle/>
        <a:p>
          <a:endParaRPr lang="ru-RU"/>
        </a:p>
      </dgm:t>
    </dgm:pt>
    <dgm:pt modelId="{BC75D411-E2D3-4712-9061-BC36A4D1C14D}" type="pres">
      <dgm:prSet presAssocID="{6595AEC2-1A14-4F16-83B8-61DE18E87797}" presName="rect2" presStyleLbl="fgImgPlace1" presStyleIdx="0" presStyleCnt="4"/>
      <dgm:spPr>
        <a:blipFill>
          <a:blip xmlns:r="http://schemas.openxmlformats.org/officeDocument/2006/relationships" r:embed="rId1" cstate="print">
            <a:extLst/>
          </a:blip>
          <a:srcRect/>
          <a:stretch>
            <a:fillRect l="-8000" r="-8000"/>
          </a:stretch>
        </a:blipFill>
      </dgm:spPr>
      <dgm:t>
        <a:bodyPr/>
        <a:lstStyle/>
        <a:p>
          <a:endParaRPr lang="ru-RU"/>
        </a:p>
      </dgm:t>
    </dgm:pt>
    <dgm:pt modelId="{30486451-714D-4381-BC4B-1D4B8CA604D6}" type="pres">
      <dgm:prSet presAssocID="{3969DFD6-FBB0-4070-A925-EC3F205F8F37}" presName="sibTrans" presStyleCnt="0"/>
      <dgm:spPr/>
    </dgm:pt>
    <dgm:pt modelId="{B61DF27A-865F-455C-8369-BD5BB936D979}" type="pres">
      <dgm:prSet presAssocID="{D767F03D-4B13-4091-A237-8BD2EFC656B5}" presName="composite" presStyleCnt="0"/>
      <dgm:spPr/>
    </dgm:pt>
    <dgm:pt modelId="{26FF0D17-29DB-4B4B-9DB7-E7B78E895847}" type="pres">
      <dgm:prSet presAssocID="{D767F03D-4B13-4091-A237-8BD2EFC656B5}" presName="rect1" presStyleLbl="trAlignAcc1" presStyleIdx="1" presStyleCnt="4">
        <dgm:presLayoutVars>
          <dgm:bulletEnabled val="1"/>
        </dgm:presLayoutVars>
      </dgm:prSet>
      <dgm:spPr/>
      <dgm:t>
        <a:bodyPr/>
        <a:lstStyle/>
        <a:p>
          <a:endParaRPr lang="ru-RU"/>
        </a:p>
      </dgm:t>
    </dgm:pt>
    <dgm:pt modelId="{2EB55CCC-1E24-45EB-ADFD-91CB64DF062D}" type="pres">
      <dgm:prSet presAssocID="{D767F03D-4B13-4091-A237-8BD2EFC656B5}" presName="rect2" presStyleLbl="fgImgPlace1" presStyleIdx="1" presStyleCnt="4"/>
      <dgm:spPr>
        <a:blipFill>
          <a:blip xmlns:r="http://schemas.openxmlformats.org/officeDocument/2006/relationships" r:embed="rId2" cstate="print">
            <a:extLst/>
          </a:blip>
          <a:srcRect/>
          <a:stretch>
            <a:fillRect l="-25000" r="-25000"/>
          </a:stretch>
        </a:blipFill>
      </dgm:spPr>
      <dgm:t>
        <a:bodyPr/>
        <a:lstStyle/>
        <a:p>
          <a:endParaRPr lang="ru-RU"/>
        </a:p>
      </dgm:t>
    </dgm:pt>
    <dgm:pt modelId="{46797E5C-9792-4995-AB38-F40160E7F811}" type="pres">
      <dgm:prSet presAssocID="{3DA7EA1E-D89E-4E4A-8D46-3CB307609D8E}" presName="sibTrans" presStyleCnt="0"/>
      <dgm:spPr/>
    </dgm:pt>
    <dgm:pt modelId="{62A4D06B-ABDF-4E0E-9881-07C6EA8CD11E}" type="pres">
      <dgm:prSet presAssocID="{A2FFB7B5-53F8-4335-A669-F5E4B55704BB}" presName="composite" presStyleCnt="0"/>
      <dgm:spPr/>
    </dgm:pt>
    <dgm:pt modelId="{5718EAE7-0F33-4CB2-884F-BF677C24C69E}" type="pres">
      <dgm:prSet presAssocID="{A2FFB7B5-53F8-4335-A669-F5E4B55704BB}" presName="rect1" presStyleLbl="trAlignAcc1" presStyleIdx="2" presStyleCnt="4">
        <dgm:presLayoutVars>
          <dgm:bulletEnabled val="1"/>
        </dgm:presLayoutVars>
      </dgm:prSet>
      <dgm:spPr/>
      <dgm:t>
        <a:bodyPr/>
        <a:lstStyle/>
        <a:p>
          <a:endParaRPr lang="ru-RU"/>
        </a:p>
      </dgm:t>
    </dgm:pt>
    <dgm:pt modelId="{5BD24450-F1BA-456A-9067-36A0E25052D3}" type="pres">
      <dgm:prSet presAssocID="{A2FFB7B5-53F8-4335-A669-F5E4B55704BB}" presName="rect2" presStyleLbl="fgImgPlace1" presStyleIdx="2" presStyleCnt="4"/>
      <dgm:spPr>
        <a:blipFill>
          <a:blip xmlns:r="http://schemas.openxmlformats.org/officeDocument/2006/relationships" r:embed="rId3" cstate="print">
            <a:extLst/>
          </a:blip>
          <a:srcRect/>
          <a:stretch>
            <a:fillRect l="-25000" r="-25000"/>
          </a:stretch>
        </a:blipFill>
      </dgm:spPr>
      <dgm:t>
        <a:bodyPr/>
        <a:lstStyle/>
        <a:p>
          <a:endParaRPr lang="ru-RU"/>
        </a:p>
      </dgm:t>
    </dgm:pt>
    <dgm:pt modelId="{A3148FF8-D039-474D-A1B3-C2FCC60E2B03}" type="pres">
      <dgm:prSet presAssocID="{1D97C2FD-9CF1-410B-99B9-DD7C4482EB44}" presName="sibTrans" presStyleCnt="0"/>
      <dgm:spPr/>
    </dgm:pt>
    <dgm:pt modelId="{7166A13B-F3F3-4FB9-9808-7AB5BF3C4EFF}" type="pres">
      <dgm:prSet presAssocID="{1F095773-D23A-4770-A285-79C8FFBA4655}" presName="composite" presStyleCnt="0"/>
      <dgm:spPr/>
    </dgm:pt>
    <dgm:pt modelId="{AC168CAE-5473-4187-A3E9-BFAD2A7B039C}" type="pres">
      <dgm:prSet presAssocID="{1F095773-D23A-4770-A285-79C8FFBA4655}" presName="rect1" presStyleLbl="trAlignAcc1" presStyleIdx="3" presStyleCnt="4">
        <dgm:presLayoutVars>
          <dgm:bulletEnabled val="1"/>
        </dgm:presLayoutVars>
      </dgm:prSet>
      <dgm:spPr/>
      <dgm:t>
        <a:bodyPr/>
        <a:lstStyle/>
        <a:p>
          <a:endParaRPr lang="ru-RU"/>
        </a:p>
      </dgm:t>
    </dgm:pt>
    <dgm:pt modelId="{6CB280F2-0E2F-43F2-A21C-20B21F58EB25}" type="pres">
      <dgm:prSet presAssocID="{1F095773-D23A-4770-A285-79C8FFBA4655}" presName="rect2" presStyleLbl="fgImgPlace1" presStyleIdx="3" presStyleCnt="4"/>
      <dgm:spPr>
        <a:blipFill>
          <a:blip xmlns:r="http://schemas.openxmlformats.org/officeDocument/2006/relationships" r:embed="rId4" cstate="print">
            <a:extLst/>
          </a:blip>
          <a:srcRect/>
          <a:stretch>
            <a:fillRect l="-17000" r="-17000"/>
          </a:stretch>
        </a:blipFill>
      </dgm:spPr>
      <dgm:t>
        <a:bodyPr/>
        <a:lstStyle/>
        <a:p>
          <a:endParaRPr lang="ru-RU"/>
        </a:p>
      </dgm:t>
    </dgm:pt>
  </dgm:ptLst>
  <dgm:cxnLst>
    <dgm:cxn modelId="{7921E358-75F6-4E84-A1C3-29EE85780D04}" srcId="{1FED32A5-3D65-4418-9521-693D7FA4E058}" destId="{D767F03D-4B13-4091-A237-8BD2EFC656B5}" srcOrd="1" destOrd="0" parTransId="{1CA53838-0973-44B0-BA96-AC1CA0CFBA7C}" sibTransId="{3DA7EA1E-D89E-4E4A-8D46-3CB307609D8E}"/>
    <dgm:cxn modelId="{7152D27A-933F-436E-B325-2744168A2C86}" type="presOf" srcId="{6595AEC2-1A14-4F16-83B8-61DE18E87797}" destId="{187958E6-9A52-47E2-9A2E-6482A866A9B4}" srcOrd="0" destOrd="0" presId="urn:microsoft.com/office/officeart/2008/layout/PictureStrips"/>
    <dgm:cxn modelId="{47690068-3C36-4C5D-9A6B-99C471DE534C}" srcId="{1FED32A5-3D65-4418-9521-693D7FA4E058}" destId="{6595AEC2-1A14-4F16-83B8-61DE18E87797}" srcOrd="0" destOrd="0" parTransId="{04B01733-242A-4D5B-A3AC-BD11E7030F11}" sibTransId="{3969DFD6-FBB0-4070-A925-EC3F205F8F37}"/>
    <dgm:cxn modelId="{5D076FA1-FEB9-48CC-B2B7-2B24AF0B128E}" type="presOf" srcId="{1F095773-D23A-4770-A285-79C8FFBA4655}" destId="{AC168CAE-5473-4187-A3E9-BFAD2A7B039C}" srcOrd="0" destOrd="0" presId="urn:microsoft.com/office/officeart/2008/layout/PictureStrips"/>
    <dgm:cxn modelId="{0CA95D24-2F30-4A85-B0B0-2D21E2741ABB}" srcId="{1FED32A5-3D65-4418-9521-693D7FA4E058}" destId="{1F095773-D23A-4770-A285-79C8FFBA4655}" srcOrd="3" destOrd="0" parTransId="{F45C9979-C68C-45AA-BC8D-3543DEB41353}" sibTransId="{249CECE7-5100-41DD-9EE2-9A617C7E1AEC}"/>
    <dgm:cxn modelId="{2CFEC4D1-387F-4050-B641-507910FA1024}" srcId="{1FED32A5-3D65-4418-9521-693D7FA4E058}" destId="{A2FFB7B5-53F8-4335-A669-F5E4B55704BB}" srcOrd="2" destOrd="0" parTransId="{30811CF7-539D-4A52-8BEB-6CBEA33A07CD}" sibTransId="{1D97C2FD-9CF1-410B-99B9-DD7C4482EB44}"/>
    <dgm:cxn modelId="{99EC6BDE-408D-45CD-B795-A8160C20120E}" type="presOf" srcId="{D767F03D-4B13-4091-A237-8BD2EFC656B5}" destId="{26FF0D17-29DB-4B4B-9DB7-E7B78E895847}" srcOrd="0" destOrd="0" presId="urn:microsoft.com/office/officeart/2008/layout/PictureStrips"/>
    <dgm:cxn modelId="{7436452E-F3CD-4101-B180-1FD3EC70E851}" type="presOf" srcId="{1FED32A5-3D65-4418-9521-693D7FA4E058}" destId="{75913BCA-D336-4E7C-BA5E-C3EB3F0D7B37}" srcOrd="0" destOrd="0" presId="urn:microsoft.com/office/officeart/2008/layout/PictureStrips"/>
    <dgm:cxn modelId="{92329AB6-678C-431B-94BD-20FAB736C06F}" type="presOf" srcId="{A2FFB7B5-53F8-4335-A669-F5E4B55704BB}" destId="{5718EAE7-0F33-4CB2-884F-BF677C24C69E}" srcOrd="0" destOrd="0" presId="urn:microsoft.com/office/officeart/2008/layout/PictureStrips"/>
    <dgm:cxn modelId="{9E001003-C40D-4085-89BA-137866F531EB}" type="presParOf" srcId="{75913BCA-D336-4E7C-BA5E-C3EB3F0D7B37}" destId="{6DCC550F-3911-40C4-82F6-D73D972900EC}" srcOrd="0" destOrd="0" presId="urn:microsoft.com/office/officeart/2008/layout/PictureStrips"/>
    <dgm:cxn modelId="{61BB1852-984C-41D0-9E7A-8B25A5D04D7D}" type="presParOf" srcId="{6DCC550F-3911-40C4-82F6-D73D972900EC}" destId="{187958E6-9A52-47E2-9A2E-6482A866A9B4}" srcOrd="0" destOrd="0" presId="urn:microsoft.com/office/officeart/2008/layout/PictureStrips"/>
    <dgm:cxn modelId="{0A82A91D-65EC-4D71-89BF-103E15BF386C}" type="presParOf" srcId="{6DCC550F-3911-40C4-82F6-D73D972900EC}" destId="{BC75D411-E2D3-4712-9061-BC36A4D1C14D}" srcOrd="1" destOrd="0" presId="urn:microsoft.com/office/officeart/2008/layout/PictureStrips"/>
    <dgm:cxn modelId="{436E8F4A-8747-43F7-BEE8-80F259BAE4CA}" type="presParOf" srcId="{75913BCA-D336-4E7C-BA5E-C3EB3F0D7B37}" destId="{30486451-714D-4381-BC4B-1D4B8CA604D6}" srcOrd="1" destOrd="0" presId="urn:microsoft.com/office/officeart/2008/layout/PictureStrips"/>
    <dgm:cxn modelId="{0DBD4EA0-C5D7-498D-A964-81ADC404BBA0}" type="presParOf" srcId="{75913BCA-D336-4E7C-BA5E-C3EB3F0D7B37}" destId="{B61DF27A-865F-455C-8369-BD5BB936D979}" srcOrd="2" destOrd="0" presId="urn:microsoft.com/office/officeart/2008/layout/PictureStrips"/>
    <dgm:cxn modelId="{E5651E91-C210-4A26-9307-A33DA4AAB80C}" type="presParOf" srcId="{B61DF27A-865F-455C-8369-BD5BB936D979}" destId="{26FF0D17-29DB-4B4B-9DB7-E7B78E895847}" srcOrd="0" destOrd="0" presId="urn:microsoft.com/office/officeart/2008/layout/PictureStrips"/>
    <dgm:cxn modelId="{33F91C7C-C32E-4A1E-959B-A0420A22BCA6}" type="presParOf" srcId="{B61DF27A-865F-455C-8369-BD5BB936D979}" destId="{2EB55CCC-1E24-45EB-ADFD-91CB64DF062D}" srcOrd="1" destOrd="0" presId="urn:microsoft.com/office/officeart/2008/layout/PictureStrips"/>
    <dgm:cxn modelId="{06273688-BC28-4A15-9F7B-8E534D918F3A}" type="presParOf" srcId="{75913BCA-D336-4E7C-BA5E-C3EB3F0D7B37}" destId="{46797E5C-9792-4995-AB38-F40160E7F811}" srcOrd="3" destOrd="0" presId="urn:microsoft.com/office/officeart/2008/layout/PictureStrips"/>
    <dgm:cxn modelId="{E1B67BC6-65CD-4F55-8458-2E50FD6A0F96}" type="presParOf" srcId="{75913BCA-D336-4E7C-BA5E-C3EB3F0D7B37}" destId="{62A4D06B-ABDF-4E0E-9881-07C6EA8CD11E}" srcOrd="4" destOrd="0" presId="urn:microsoft.com/office/officeart/2008/layout/PictureStrips"/>
    <dgm:cxn modelId="{7776E719-5797-44A3-A9C1-309D03C1C434}" type="presParOf" srcId="{62A4D06B-ABDF-4E0E-9881-07C6EA8CD11E}" destId="{5718EAE7-0F33-4CB2-884F-BF677C24C69E}" srcOrd="0" destOrd="0" presId="urn:microsoft.com/office/officeart/2008/layout/PictureStrips"/>
    <dgm:cxn modelId="{57C63543-959B-481D-997C-74CB1649EB1D}" type="presParOf" srcId="{62A4D06B-ABDF-4E0E-9881-07C6EA8CD11E}" destId="{5BD24450-F1BA-456A-9067-36A0E25052D3}" srcOrd="1" destOrd="0" presId="urn:microsoft.com/office/officeart/2008/layout/PictureStrips"/>
    <dgm:cxn modelId="{5B3BDC3A-9291-43D9-8C4C-F12404491721}" type="presParOf" srcId="{75913BCA-D336-4E7C-BA5E-C3EB3F0D7B37}" destId="{A3148FF8-D039-474D-A1B3-C2FCC60E2B03}" srcOrd="5" destOrd="0" presId="urn:microsoft.com/office/officeart/2008/layout/PictureStrips"/>
    <dgm:cxn modelId="{8A014993-8297-4D1B-9BDA-6724179539E4}" type="presParOf" srcId="{75913BCA-D336-4E7C-BA5E-C3EB3F0D7B37}" destId="{7166A13B-F3F3-4FB9-9808-7AB5BF3C4EFF}" srcOrd="6" destOrd="0" presId="urn:microsoft.com/office/officeart/2008/layout/PictureStrips"/>
    <dgm:cxn modelId="{131EECD6-5B6D-40E0-A8FA-F99B13BA29A8}" type="presParOf" srcId="{7166A13B-F3F3-4FB9-9808-7AB5BF3C4EFF}" destId="{AC168CAE-5473-4187-A3E9-BFAD2A7B039C}" srcOrd="0" destOrd="0" presId="urn:microsoft.com/office/officeart/2008/layout/PictureStrips"/>
    <dgm:cxn modelId="{2D72D2F5-58D6-406D-A691-1A96A65B2B3E}" type="presParOf" srcId="{7166A13B-F3F3-4FB9-9808-7AB5BF3C4EFF}" destId="{6CB280F2-0E2F-43F2-A21C-20B21F58EB25}" srcOrd="1" destOrd="0" presId="urn:microsoft.com/office/officeart/2008/layout/PictureStrips"/>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F0EABF6-5619-4A1F-8059-74934067A501}" type="doc">
      <dgm:prSet loTypeId="urn:microsoft.com/office/officeart/2005/8/layout/vList2" loCatId="list" qsTypeId="urn:microsoft.com/office/officeart/2005/8/quickstyle/3d9" qsCatId="3D" csTypeId="urn:microsoft.com/office/officeart/2005/8/colors/accent1_2" csCatId="accent1" phldr="1"/>
      <dgm:spPr/>
      <dgm:t>
        <a:bodyPr/>
        <a:lstStyle/>
        <a:p>
          <a:endParaRPr lang="ru-RU"/>
        </a:p>
      </dgm:t>
    </dgm:pt>
    <dgm:pt modelId="{F08576D6-0EA8-4D94-9A81-DB12029774F7}">
      <dgm:prSet custT="1"/>
      <dgm:spPr/>
      <dgm:t>
        <a:bodyPr/>
        <a:lstStyle/>
        <a:p>
          <a:pPr algn="ctr" rtl="0"/>
          <a:r>
            <a:rPr lang="ru-RU" sz="4000" b="1" dirty="0" smtClean="0">
              <a:solidFill>
                <a:schemeClr val="tx2">
                  <a:lumMod val="50000"/>
                </a:schemeClr>
              </a:solidFill>
              <a:latin typeface="Times New Roman" panose="02020603050405020304" pitchFamily="18" charset="0"/>
              <a:cs typeface="Times New Roman" panose="02020603050405020304" pitchFamily="18" charset="0"/>
            </a:rPr>
            <a:t>БЛАГОДАРЮ ЗА ВНИМАНИЕ!</a:t>
          </a:r>
          <a:endParaRPr lang="ru-RU" sz="4000" dirty="0">
            <a:solidFill>
              <a:schemeClr val="tx2">
                <a:lumMod val="50000"/>
              </a:schemeClr>
            </a:solidFill>
            <a:latin typeface="Times New Roman" panose="02020603050405020304" pitchFamily="18" charset="0"/>
            <a:cs typeface="Times New Roman" panose="02020603050405020304" pitchFamily="18" charset="0"/>
          </a:endParaRPr>
        </a:p>
      </dgm:t>
    </dgm:pt>
    <dgm:pt modelId="{F49685EC-2B56-4107-B132-B022C92D5D01}" type="parTrans" cxnId="{53E2D8ED-05EA-4C3F-9AA4-31A6ED845361}">
      <dgm:prSet/>
      <dgm:spPr/>
      <dgm:t>
        <a:bodyPr/>
        <a:lstStyle/>
        <a:p>
          <a:endParaRPr lang="ru-RU"/>
        </a:p>
      </dgm:t>
    </dgm:pt>
    <dgm:pt modelId="{408F3488-1747-4A0B-9534-0E480F100266}" type="sibTrans" cxnId="{53E2D8ED-05EA-4C3F-9AA4-31A6ED845361}">
      <dgm:prSet/>
      <dgm:spPr/>
      <dgm:t>
        <a:bodyPr/>
        <a:lstStyle/>
        <a:p>
          <a:endParaRPr lang="ru-RU"/>
        </a:p>
      </dgm:t>
    </dgm:pt>
    <dgm:pt modelId="{E3CF9E75-050B-40DB-B5D2-161152D38009}" type="pres">
      <dgm:prSet presAssocID="{FF0EABF6-5619-4A1F-8059-74934067A501}" presName="linear" presStyleCnt="0">
        <dgm:presLayoutVars>
          <dgm:animLvl val="lvl"/>
          <dgm:resizeHandles val="exact"/>
        </dgm:presLayoutVars>
      </dgm:prSet>
      <dgm:spPr/>
      <dgm:t>
        <a:bodyPr/>
        <a:lstStyle/>
        <a:p>
          <a:endParaRPr lang="ru-RU"/>
        </a:p>
      </dgm:t>
    </dgm:pt>
    <dgm:pt modelId="{EEF4F1C6-C577-4471-8E7C-B3A1F64D746D}" type="pres">
      <dgm:prSet presAssocID="{F08576D6-0EA8-4D94-9A81-DB12029774F7}" presName="parentText" presStyleLbl="node1" presStyleIdx="0" presStyleCnt="1" custScaleX="94499" custScaleY="62436" custLinFactNeighborX="833" custLinFactNeighborY="17193">
        <dgm:presLayoutVars>
          <dgm:chMax val="0"/>
          <dgm:bulletEnabled val="1"/>
        </dgm:presLayoutVars>
      </dgm:prSet>
      <dgm:spPr/>
      <dgm:t>
        <a:bodyPr/>
        <a:lstStyle/>
        <a:p>
          <a:endParaRPr lang="ru-RU"/>
        </a:p>
      </dgm:t>
    </dgm:pt>
  </dgm:ptLst>
  <dgm:cxnLst>
    <dgm:cxn modelId="{6C1F608D-1C7F-4638-A6C9-59D711CB5829}" type="presOf" srcId="{F08576D6-0EA8-4D94-9A81-DB12029774F7}" destId="{EEF4F1C6-C577-4471-8E7C-B3A1F64D746D}" srcOrd="0" destOrd="0" presId="urn:microsoft.com/office/officeart/2005/8/layout/vList2"/>
    <dgm:cxn modelId="{53E2D8ED-05EA-4C3F-9AA4-31A6ED845361}" srcId="{FF0EABF6-5619-4A1F-8059-74934067A501}" destId="{F08576D6-0EA8-4D94-9A81-DB12029774F7}" srcOrd="0" destOrd="0" parTransId="{F49685EC-2B56-4107-B132-B022C92D5D01}" sibTransId="{408F3488-1747-4A0B-9534-0E480F100266}"/>
    <dgm:cxn modelId="{A4D5317B-2522-4D31-97B4-259DF29DB11B}" type="presOf" srcId="{FF0EABF6-5619-4A1F-8059-74934067A501}" destId="{E3CF9E75-050B-40DB-B5D2-161152D38009}" srcOrd="0" destOrd="0" presId="urn:microsoft.com/office/officeart/2005/8/layout/vList2"/>
    <dgm:cxn modelId="{1BAE8781-262C-45B6-9A85-FC87CF7E684A}" type="presParOf" srcId="{E3CF9E75-050B-40DB-B5D2-161152D38009}" destId="{EEF4F1C6-C577-4471-8E7C-B3A1F64D746D}" srcOrd="0" destOrd="0" presId="urn:microsoft.com/office/officeart/2005/8/layout/vList2"/>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51068D-2EDC-4CB6-AE5A-5BFD7722A1FB}" type="doc">
      <dgm:prSet loTypeId="urn:microsoft.com/office/officeart/2005/8/layout/vList4#2" loCatId="list" qsTypeId="urn:microsoft.com/office/officeart/2005/8/quickstyle/3d2" qsCatId="3D" csTypeId="urn:microsoft.com/office/officeart/2005/8/colors/accent1_2" csCatId="accent1" phldr="1"/>
      <dgm:spPr/>
      <dgm:t>
        <a:bodyPr/>
        <a:lstStyle/>
        <a:p>
          <a:endParaRPr lang="ru-RU"/>
        </a:p>
      </dgm:t>
    </dgm:pt>
    <dgm:pt modelId="{C7603B75-EE90-4ADE-9E37-3B9225B11C84}">
      <dgm:prSet phldrT="[Текст]" custT="1"/>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tx1">
              <a:lumMod val="85000"/>
              <a:lumOff val="15000"/>
            </a:schemeClr>
          </a:solidFill>
        </a:ln>
        <a:scene3d>
          <a:camera prst="orthographicFront"/>
          <a:lightRig rig="threePt" dir="t">
            <a:rot lat="0" lon="0" rev="7500000"/>
          </a:lightRig>
        </a:scene3d>
        <a:sp3d/>
      </dgm:spPr>
      <dgm:t>
        <a:bodyPr/>
        <a:lstStyle/>
        <a:p>
          <a:pPr algn="ctr"/>
          <a:r>
            <a:rPr lang="ru-RU" sz="2600" b="1" i="0" baseline="0" dirty="0" smtClean="0">
              <a:solidFill>
                <a:schemeClr val="tx1"/>
              </a:solidFill>
              <a:latin typeface="Times New Roman" panose="02020603050405020304" pitchFamily="18" charset="0"/>
            </a:rPr>
            <a:t>Амбулаторно-поликлиническая сеть представлена</a:t>
          </a:r>
          <a:endParaRPr lang="ru-RU" sz="2600" b="1" i="0" baseline="0" dirty="0">
            <a:solidFill>
              <a:schemeClr val="tx1"/>
            </a:solidFill>
            <a:latin typeface="Times New Roman" panose="02020603050405020304" pitchFamily="18" charset="0"/>
          </a:endParaRPr>
        </a:p>
      </dgm:t>
    </dgm:pt>
    <dgm:pt modelId="{FD3BFC51-57FB-4311-8BB3-1EBD54CF97EB}" type="parTrans" cxnId="{C646B4C4-2015-479F-8BF2-CE8B81FD7924}">
      <dgm:prSet/>
      <dgm:spPr/>
      <dgm:t>
        <a:bodyPr/>
        <a:lstStyle/>
        <a:p>
          <a:endParaRPr lang="ru-RU"/>
        </a:p>
      </dgm:t>
    </dgm:pt>
    <dgm:pt modelId="{26EEAA42-E8AE-40B9-98A5-26F5C2973CCD}" type="sibTrans" cxnId="{C646B4C4-2015-479F-8BF2-CE8B81FD7924}">
      <dgm:prSet/>
      <dgm:spPr/>
      <dgm:t>
        <a:bodyPr/>
        <a:lstStyle/>
        <a:p>
          <a:endParaRPr lang="ru-RU"/>
        </a:p>
      </dgm:t>
    </dgm:pt>
    <dgm:pt modelId="{3DC22C84-207A-4B3B-B85B-5686F27D7A84}">
      <dgm:prSet phldrT="[Текст]" custT="1"/>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lt1">
              <a:hueOff val="0"/>
              <a:satOff val="0"/>
              <a:lumOff val="0"/>
            </a:schemeClr>
          </a:solidFill>
        </a:ln>
      </dgm:spPr>
      <dgm:t>
        <a:bodyPr/>
        <a:lstStyle/>
        <a:p>
          <a:pPr algn="ctr"/>
          <a:r>
            <a:rPr lang="ru-RU" sz="2800" b="1" i="0" baseline="0" dirty="0" smtClean="0">
              <a:solidFill>
                <a:schemeClr val="tx1"/>
              </a:solidFill>
              <a:latin typeface="Times New Roman" panose="02020603050405020304" pitchFamily="18" charset="0"/>
              <a:cs typeface="Times New Roman" panose="02020603050405020304" pitchFamily="18" charset="0"/>
            </a:rPr>
            <a:t>6 городскими и 5 сельских </a:t>
          </a:r>
        </a:p>
        <a:p>
          <a:pPr algn="ctr"/>
          <a:r>
            <a:rPr lang="ru-RU" sz="2800" b="1" i="0" baseline="0" dirty="0" smtClean="0">
              <a:solidFill>
                <a:schemeClr val="tx1"/>
              </a:solidFill>
              <a:latin typeface="Times New Roman" panose="02020603050405020304" pitchFamily="18" charset="0"/>
              <a:cs typeface="Times New Roman" panose="02020603050405020304" pitchFamily="18" charset="0"/>
            </a:rPr>
            <a:t>поликлиниками и амбулаториями</a:t>
          </a:r>
          <a:endParaRPr lang="ru-RU" sz="2800" b="1" i="0" baseline="0" dirty="0">
            <a:solidFill>
              <a:schemeClr val="tx1"/>
            </a:solidFill>
            <a:latin typeface="Times New Roman" panose="02020603050405020304" pitchFamily="18" charset="0"/>
            <a:cs typeface="Times New Roman" panose="02020603050405020304" pitchFamily="18" charset="0"/>
          </a:endParaRPr>
        </a:p>
      </dgm:t>
    </dgm:pt>
    <dgm:pt modelId="{E75AB070-8521-4F18-83E7-7A3B2C84C966}" type="parTrans" cxnId="{FEC0F6B5-C8CF-4444-A430-563A732591C6}">
      <dgm:prSet/>
      <dgm:spPr/>
      <dgm:t>
        <a:bodyPr/>
        <a:lstStyle/>
        <a:p>
          <a:endParaRPr lang="ru-RU"/>
        </a:p>
      </dgm:t>
    </dgm:pt>
    <dgm:pt modelId="{E53D6538-A08D-4E76-B377-5E4F6370B11D}" type="sibTrans" cxnId="{FEC0F6B5-C8CF-4444-A430-563A732591C6}">
      <dgm:prSet/>
      <dgm:spPr/>
      <dgm:t>
        <a:bodyPr/>
        <a:lstStyle/>
        <a:p>
          <a:endParaRPr lang="ru-RU"/>
        </a:p>
      </dgm:t>
    </dgm:pt>
    <dgm:pt modelId="{03F79A56-1820-4DAA-8714-8C5B52BA043E}">
      <dgm:prSet phldrT="[Текст]" custT="1"/>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lt1">
              <a:hueOff val="0"/>
              <a:satOff val="0"/>
              <a:lumOff val="0"/>
            </a:schemeClr>
          </a:solidFill>
        </a:ln>
      </dgm:spPr>
      <dgm:t>
        <a:bodyPr/>
        <a:lstStyle/>
        <a:p>
          <a:pPr algn="ctr"/>
          <a:r>
            <a:rPr lang="ru-RU" sz="2800" b="1" i="0" baseline="0" dirty="0" smtClean="0">
              <a:solidFill>
                <a:schemeClr val="tx1"/>
              </a:solidFill>
              <a:latin typeface="Times New Roman" panose="02020603050405020304" pitchFamily="18" charset="0"/>
            </a:rPr>
            <a:t>27 фельдшерско-акушерскими пунктами</a:t>
          </a:r>
          <a:endParaRPr lang="ru-RU" sz="2800" b="1" i="0" baseline="0" dirty="0">
            <a:solidFill>
              <a:schemeClr val="tx1"/>
            </a:solidFill>
            <a:latin typeface="Times New Roman" panose="02020603050405020304" pitchFamily="18" charset="0"/>
          </a:endParaRPr>
        </a:p>
      </dgm:t>
    </dgm:pt>
    <dgm:pt modelId="{D2E032B0-DFA7-4EC8-9085-EC3A86455257}" type="parTrans" cxnId="{85D9396D-3461-4970-8580-48BD28741065}">
      <dgm:prSet/>
      <dgm:spPr/>
      <dgm:t>
        <a:bodyPr/>
        <a:lstStyle/>
        <a:p>
          <a:endParaRPr lang="ru-RU"/>
        </a:p>
      </dgm:t>
    </dgm:pt>
    <dgm:pt modelId="{6FADCFCD-0CA5-4C5C-9E62-E560A182A069}" type="sibTrans" cxnId="{85D9396D-3461-4970-8580-48BD28741065}">
      <dgm:prSet/>
      <dgm:spPr/>
      <dgm:t>
        <a:bodyPr/>
        <a:lstStyle/>
        <a:p>
          <a:endParaRPr lang="ru-RU"/>
        </a:p>
      </dgm:t>
    </dgm:pt>
    <dgm:pt modelId="{99329A4D-76F5-440F-AD2B-C85A0D4C8B35}">
      <dgm:prSet phldrT="[Текст]" custT="1"/>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lt1">
              <a:hueOff val="0"/>
              <a:satOff val="0"/>
              <a:lumOff val="0"/>
            </a:schemeClr>
          </a:solidFill>
        </a:ln>
      </dgm:spPr>
      <dgm:t>
        <a:bodyPr/>
        <a:lstStyle/>
        <a:p>
          <a:pPr algn="ctr"/>
          <a:r>
            <a:rPr lang="ru-RU" sz="2800" b="1" i="0" baseline="0" dirty="0" smtClean="0">
              <a:solidFill>
                <a:schemeClr val="tx1"/>
              </a:solidFill>
              <a:latin typeface="Times New Roman" panose="02020603050405020304" pitchFamily="18" charset="0"/>
            </a:rPr>
            <a:t>9 кабинетами врачей общей практики</a:t>
          </a:r>
          <a:endParaRPr lang="ru-RU" sz="2800" b="1" i="0" baseline="0" dirty="0">
            <a:solidFill>
              <a:schemeClr val="tx1"/>
            </a:solidFill>
            <a:latin typeface="Times New Roman" panose="02020603050405020304" pitchFamily="18" charset="0"/>
          </a:endParaRPr>
        </a:p>
      </dgm:t>
    </dgm:pt>
    <dgm:pt modelId="{44FC611C-7532-4723-8614-045E1DB984D0}" type="parTrans" cxnId="{6E79B955-34AD-4EA6-8626-CB08FC47BC9F}">
      <dgm:prSet/>
      <dgm:spPr/>
      <dgm:t>
        <a:bodyPr/>
        <a:lstStyle/>
        <a:p>
          <a:endParaRPr lang="ru-RU"/>
        </a:p>
      </dgm:t>
    </dgm:pt>
    <dgm:pt modelId="{38BCB884-6B98-4C47-8E64-46920753604E}" type="sibTrans" cxnId="{6E79B955-34AD-4EA6-8626-CB08FC47BC9F}">
      <dgm:prSet/>
      <dgm:spPr/>
      <dgm:t>
        <a:bodyPr/>
        <a:lstStyle/>
        <a:p>
          <a:endParaRPr lang="ru-RU"/>
        </a:p>
      </dgm:t>
    </dgm:pt>
    <dgm:pt modelId="{4D6C5A51-E9EF-4626-AB56-2E9C50C44C92}">
      <dgm:prSet phldrT="[Текст]" custT="1"/>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lt1">
              <a:hueOff val="0"/>
              <a:satOff val="0"/>
              <a:lumOff val="0"/>
            </a:schemeClr>
          </a:solidFill>
        </a:ln>
      </dgm:spPr>
      <dgm:t>
        <a:bodyPr/>
        <a:lstStyle/>
        <a:p>
          <a:pPr algn="ctr"/>
          <a:r>
            <a:rPr lang="ru-RU" sz="2800" b="1" i="0" baseline="0" dirty="0" smtClean="0">
              <a:solidFill>
                <a:schemeClr val="tx1"/>
              </a:solidFill>
              <a:latin typeface="Times New Roman" panose="02020603050405020304" pitchFamily="18" charset="0"/>
            </a:rPr>
            <a:t>Суммарная плановая мощность составляет – 2186 посещений в смену</a:t>
          </a:r>
          <a:endParaRPr lang="ru-RU" sz="2800" b="1" i="0" baseline="0" dirty="0">
            <a:solidFill>
              <a:schemeClr val="tx1"/>
            </a:solidFill>
            <a:latin typeface="Times New Roman" panose="02020603050405020304" pitchFamily="18" charset="0"/>
          </a:endParaRPr>
        </a:p>
      </dgm:t>
    </dgm:pt>
    <dgm:pt modelId="{414EECEE-20E8-4BA1-987E-8633D293B820}" type="parTrans" cxnId="{7591BAA0-C052-4352-9517-D894837E0AC5}">
      <dgm:prSet/>
      <dgm:spPr/>
      <dgm:t>
        <a:bodyPr/>
        <a:lstStyle/>
        <a:p>
          <a:endParaRPr lang="ru-RU"/>
        </a:p>
      </dgm:t>
    </dgm:pt>
    <dgm:pt modelId="{0BCB7213-C717-43A7-881B-B09C6509BF7E}" type="sibTrans" cxnId="{7591BAA0-C052-4352-9517-D894837E0AC5}">
      <dgm:prSet/>
      <dgm:spPr/>
      <dgm:t>
        <a:bodyPr/>
        <a:lstStyle/>
        <a:p>
          <a:endParaRPr lang="ru-RU"/>
        </a:p>
      </dgm:t>
    </dgm:pt>
    <dgm:pt modelId="{30B7576C-A143-4626-AB87-F2A184712086}" type="pres">
      <dgm:prSet presAssocID="{4051068D-2EDC-4CB6-AE5A-5BFD7722A1FB}" presName="linear" presStyleCnt="0">
        <dgm:presLayoutVars>
          <dgm:dir/>
          <dgm:resizeHandles val="exact"/>
        </dgm:presLayoutVars>
      </dgm:prSet>
      <dgm:spPr/>
      <dgm:t>
        <a:bodyPr/>
        <a:lstStyle/>
        <a:p>
          <a:endParaRPr lang="ru-RU"/>
        </a:p>
      </dgm:t>
    </dgm:pt>
    <dgm:pt modelId="{4446B3EC-7C40-4E28-89DB-885520CBFC73}" type="pres">
      <dgm:prSet presAssocID="{C7603B75-EE90-4ADE-9E37-3B9225B11C84}" presName="comp" presStyleCnt="0"/>
      <dgm:spPr/>
    </dgm:pt>
    <dgm:pt modelId="{1ACDBC18-18A7-41CD-AD3D-BCDBC5911329}" type="pres">
      <dgm:prSet presAssocID="{C7603B75-EE90-4ADE-9E37-3B9225B11C84}" presName="box" presStyleLbl="node1" presStyleIdx="0" presStyleCnt="5"/>
      <dgm:spPr/>
      <dgm:t>
        <a:bodyPr/>
        <a:lstStyle/>
        <a:p>
          <a:endParaRPr lang="ru-RU"/>
        </a:p>
      </dgm:t>
    </dgm:pt>
    <dgm:pt modelId="{8FA31B60-AB33-4778-83B5-0C6884C380C2}" type="pres">
      <dgm:prSet presAssocID="{C7603B75-EE90-4ADE-9E37-3B9225B11C84}" presName="img" presStyleLbl="fgImgPlace1" presStyleIdx="0" presStyleCnt="5"/>
      <dgm:spPr>
        <a:blipFill>
          <a:blip xmlns:r="http://schemas.openxmlformats.org/officeDocument/2006/relationships" r:embed="rId1" cstate="print">
            <a:extLst/>
          </a:blip>
          <a:srcRect/>
          <a:stretch>
            <a:fillRect t="-30000" b="-30000"/>
          </a:stretch>
        </a:blipFill>
      </dgm:spPr>
    </dgm:pt>
    <dgm:pt modelId="{61A0C34A-2231-4BD9-BD17-DCB8423E3E7F}" type="pres">
      <dgm:prSet presAssocID="{C7603B75-EE90-4ADE-9E37-3B9225B11C84}" presName="text" presStyleLbl="node1" presStyleIdx="0" presStyleCnt="5">
        <dgm:presLayoutVars>
          <dgm:bulletEnabled val="1"/>
        </dgm:presLayoutVars>
      </dgm:prSet>
      <dgm:spPr/>
      <dgm:t>
        <a:bodyPr/>
        <a:lstStyle/>
        <a:p>
          <a:endParaRPr lang="ru-RU"/>
        </a:p>
      </dgm:t>
    </dgm:pt>
    <dgm:pt modelId="{924BFBBF-C389-487D-BA91-528FCF3E92CA}" type="pres">
      <dgm:prSet presAssocID="{26EEAA42-E8AE-40B9-98A5-26F5C2973CCD}" presName="spacer" presStyleCnt="0"/>
      <dgm:spPr/>
    </dgm:pt>
    <dgm:pt modelId="{08E06259-9A21-412A-A700-494E0DEB4311}" type="pres">
      <dgm:prSet presAssocID="{3DC22C84-207A-4B3B-B85B-5686F27D7A84}" presName="comp" presStyleCnt="0"/>
      <dgm:spPr/>
    </dgm:pt>
    <dgm:pt modelId="{9D04F0F3-9AA0-4764-9684-2CD91754389C}" type="pres">
      <dgm:prSet presAssocID="{3DC22C84-207A-4B3B-B85B-5686F27D7A84}" presName="box" presStyleLbl="node1" presStyleIdx="1" presStyleCnt="5"/>
      <dgm:spPr/>
      <dgm:t>
        <a:bodyPr/>
        <a:lstStyle/>
        <a:p>
          <a:endParaRPr lang="ru-RU"/>
        </a:p>
      </dgm:t>
    </dgm:pt>
    <dgm:pt modelId="{88399014-31F8-40BF-A385-29AA5887DEC5}" type="pres">
      <dgm:prSet presAssocID="{3DC22C84-207A-4B3B-B85B-5686F27D7A84}" presName="img" presStyleLbl="fgImgPlace1" presStyleIdx="1" presStyleCnt="5"/>
      <dgm:spPr>
        <a:blipFill>
          <a:blip xmlns:r="http://schemas.openxmlformats.org/officeDocument/2006/relationships" r:embed="rId2">
            <a:extLst/>
          </a:blip>
          <a:srcRect/>
          <a:stretch>
            <a:fillRect t="-14000" b="-14000"/>
          </a:stretch>
        </a:blipFill>
      </dgm:spPr>
      <dgm:t>
        <a:bodyPr/>
        <a:lstStyle/>
        <a:p>
          <a:endParaRPr lang="ru-RU"/>
        </a:p>
      </dgm:t>
    </dgm:pt>
    <dgm:pt modelId="{1355BDEE-277C-4830-B2BB-429A5B2CD495}" type="pres">
      <dgm:prSet presAssocID="{3DC22C84-207A-4B3B-B85B-5686F27D7A84}" presName="text" presStyleLbl="node1" presStyleIdx="1" presStyleCnt="5">
        <dgm:presLayoutVars>
          <dgm:bulletEnabled val="1"/>
        </dgm:presLayoutVars>
      </dgm:prSet>
      <dgm:spPr/>
      <dgm:t>
        <a:bodyPr/>
        <a:lstStyle/>
        <a:p>
          <a:endParaRPr lang="ru-RU"/>
        </a:p>
      </dgm:t>
    </dgm:pt>
    <dgm:pt modelId="{77EBC5F5-7629-4FBA-9714-68030C51FBEC}" type="pres">
      <dgm:prSet presAssocID="{E53D6538-A08D-4E76-B377-5E4F6370B11D}" presName="spacer" presStyleCnt="0"/>
      <dgm:spPr/>
    </dgm:pt>
    <dgm:pt modelId="{EC5996B3-9088-4061-83C0-9F1AE5D2282E}" type="pres">
      <dgm:prSet presAssocID="{03F79A56-1820-4DAA-8714-8C5B52BA043E}" presName="comp" presStyleCnt="0"/>
      <dgm:spPr/>
    </dgm:pt>
    <dgm:pt modelId="{CAFB35A2-C2D7-4CC9-8490-BDAA841EE269}" type="pres">
      <dgm:prSet presAssocID="{03F79A56-1820-4DAA-8714-8C5B52BA043E}" presName="box" presStyleLbl="node1" presStyleIdx="2" presStyleCnt="5"/>
      <dgm:spPr/>
      <dgm:t>
        <a:bodyPr/>
        <a:lstStyle/>
        <a:p>
          <a:endParaRPr lang="ru-RU"/>
        </a:p>
      </dgm:t>
    </dgm:pt>
    <dgm:pt modelId="{47F9AA3E-4E3F-465B-A65A-A67E6D2C78EF}" type="pres">
      <dgm:prSet presAssocID="{03F79A56-1820-4DAA-8714-8C5B52BA043E}" presName="img" presStyleLbl="fgImgPlace1" presStyleIdx="2" presStyleCnt="5"/>
      <dgm:spPr>
        <a:blipFill>
          <a:blip xmlns:r="http://schemas.openxmlformats.org/officeDocument/2006/relationships" r:embed="rId3" cstate="print">
            <a:extLst/>
          </a:blip>
          <a:srcRect/>
          <a:stretch>
            <a:fillRect t="-31000" b="-31000"/>
          </a:stretch>
        </a:blipFill>
      </dgm:spPr>
      <dgm:t>
        <a:bodyPr/>
        <a:lstStyle/>
        <a:p>
          <a:endParaRPr lang="ru-RU"/>
        </a:p>
      </dgm:t>
    </dgm:pt>
    <dgm:pt modelId="{A270D90D-66AC-4C82-81EC-A947DBAF9FA0}" type="pres">
      <dgm:prSet presAssocID="{03F79A56-1820-4DAA-8714-8C5B52BA043E}" presName="text" presStyleLbl="node1" presStyleIdx="2" presStyleCnt="5">
        <dgm:presLayoutVars>
          <dgm:bulletEnabled val="1"/>
        </dgm:presLayoutVars>
      </dgm:prSet>
      <dgm:spPr/>
      <dgm:t>
        <a:bodyPr/>
        <a:lstStyle/>
        <a:p>
          <a:endParaRPr lang="ru-RU"/>
        </a:p>
      </dgm:t>
    </dgm:pt>
    <dgm:pt modelId="{6EAA7194-0B1E-47B0-AFB8-50522AD55080}" type="pres">
      <dgm:prSet presAssocID="{6FADCFCD-0CA5-4C5C-9E62-E560A182A069}" presName="spacer" presStyleCnt="0"/>
      <dgm:spPr/>
    </dgm:pt>
    <dgm:pt modelId="{5514FCD8-A9FE-422C-A9D9-CEA277EAB226}" type="pres">
      <dgm:prSet presAssocID="{99329A4D-76F5-440F-AD2B-C85A0D4C8B35}" presName="comp" presStyleCnt="0"/>
      <dgm:spPr/>
    </dgm:pt>
    <dgm:pt modelId="{C7BA55C3-EF5C-4519-B29E-AF4FA28DB399}" type="pres">
      <dgm:prSet presAssocID="{99329A4D-76F5-440F-AD2B-C85A0D4C8B35}" presName="box" presStyleLbl="node1" presStyleIdx="3" presStyleCnt="5"/>
      <dgm:spPr/>
      <dgm:t>
        <a:bodyPr/>
        <a:lstStyle/>
        <a:p>
          <a:endParaRPr lang="ru-RU"/>
        </a:p>
      </dgm:t>
    </dgm:pt>
    <dgm:pt modelId="{58BA6BE0-2719-4F54-8CDD-466BE6394B99}" type="pres">
      <dgm:prSet presAssocID="{99329A4D-76F5-440F-AD2B-C85A0D4C8B35}" presName="img" presStyleLbl="fgImgPlace1" presStyleIdx="3" presStyleCnt="5"/>
      <dgm:spPr>
        <a:blipFill>
          <a:blip xmlns:r="http://schemas.openxmlformats.org/officeDocument/2006/relationships" r:embed="rId4" cstate="print">
            <a:extLst/>
          </a:blip>
          <a:srcRect/>
          <a:stretch>
            <a:fillRect t="-32000" b="-32000"/>
          </a:stretch>
        </a:blipFill>
      </dgm:spPr>
      <dgm:t>
        <a:bodyPr/>
        <a:lstStyle/>
        <a:p>
          <a:endParaRPr lang="ru-RU"/>
        </a:p>
      </dgm:t>
    </dgm:pt>
    <dgm:pt modelId="{B885633C-5B95-4A3A-AE32-7AA8D7BD29D8}" type="pres">
      <dgm:prSet presAssocID="{99329A4D-76F5-440F-AD2B-C85A0D4C8B35}" presName="text" presStyleLbl="node1" presStyleIdx="3" presStyleCnt="5">
        <dgm:presLayoutVars>
          <dgm:bulletEnabled val="1"/>
        </dgm:presLayoutVars>
      </dgm:prSet>
      <dgm:spPr/>
      <dgm:t>
        <a:bodyPr/>
        <a:lstStyle/>
        <a:p>
          <a:endParaRPr lang="ru-RU"/>
        </a:p>
      </dgm:t>
    </dgm:pt>
    <dgm:pt modelId="{C49A1E29-08AB-4B20-A264-712FBDA5364E}" type="pres">
      <dgm:prSet presAssocID="{38BCB884-6B98-4C47-8E64-46920753604E}" presName="spacer" presStyleCnt="0"/>
      <dgm:spPr/>
    </dgm:pt>
    <dgm:pt modelId="{28BDE8CC-8205-41A1-B4C2-99F1C48A555D}" type="pres">
      <dgm:prSet presAssocID="{4D6C5A51-E9EF-4626-AB56-2E9C50C44C92}" presName="comp" presStyleCnt="0"/>
      <dgm:spPr/>
    </dgm:pt>
    <dgm:pt modelId="{65EFEAA8-75E8-4EF7-9BCF-F8A4F28F7245}" type="pres">
      <dgm:prSet presAssocID="{4D6C5A51-E9EF-4626-AB56-2E9C50C44C92}" presName="box" presStyleLbl="node1" presStyleIdx="4" presStyleCnt="5"/>
      <dgm:spPr/>
      <dgm:t>
        <a:bodyPr/>
        <a:lstStyle/>
        <a:p>
          <a:endParaRPr lang="ru-RU"/>
        </a:p>
      </dgm:t>
    </dgm:pt>
    <dgm:pt modelId="{093CB119-DA61-4DF8-9D95-060BF92FB9E7}" type="pres">
      <dgm:prSet presAssocID="{4D6C5A51-E9EF-4626-AB56-2E9C50C44C92}" presName="img" presStyleLbl="fgImgPlace1" presStyleIdx="4" presStyleCnt="5"/>
      <dgm:spPr>
        <a:blipFill>
          <a:blip xmlns:r="http://schemas.openxmlformats.org/officeDocument/2006/relationships" r:embed="rId5" cstate="print">
            <a:extLst/>
          </a:blip>
          <a:srcRect/>
          <a:stretch>
            <a:fillRect t="-32000" b="-32000"/>
          </a:stretch>
        </a:blipFill>
      </dgm:spPr>
    </dgm:pt>
    <dgm:pt modelId="{55DE8735-5765-4EAD-943D-7B3A6D9673C9}" type="pres">
      <dgm:prSet presAssocID="{4D6C5A51-E9EF-4626-AB56-2E9C50C44C92}" presName="text" presStyleLbl="node1" presStyleIdx="4" presStyleCnt="5">
        <dgm:presLayoutVars>
          <dgm:bulletEnabled val="1"/>
        </dgm:presLayoutVars>
      </dgm:prSet>
      <dgm:spPr/>
      <dgm:t>
        <a:bodyPr/>
        <a:lstStyle/>
        <a:p>
          <a:endParaRPr lang="ru-RU"/>
        </a:p>
      </dgm:t>
    </dgm:pt>
  </dgm:ptLst>
  <dgm:cxnLst>
    <dgm:cxn modelId="{DE133D36-E482-4B06-A91B-A93C6828D204}" type="presOf" srcId="{3DC22C84-207A-4B3B-B85B-5686F27D7A84}" destId="{1355BDEE-277C-4830-B2BB-429A5B2CD495}" srcOrd="1" destOrd="0" presId="urn:microsoft.com/office/officeart/2005/8/layout/vList4#2"/>
    <dgm:cxn modelId="{7B264707-852B-42EF-A7CB-03984C1F2FA8}" type="presOf" srcId="{03F79A56-1820-4DAA-8714-8C5B52BA043E}" destId="{A270D90D-66AC-4C82-81EC-A947DBAF9FA0}" srcOrd="1" destOrd="0" presId="urn:microsoft.com/office/officeart/2005/8/layout/vList4#2"/>
    <dgm:cxn modelId="{754E1E7A-8DF4-42B7-A2C8-BF3336E15C4D}" type="presOf" srcId="{99329A4D-76F5-440F-AD2B-C85A0D4C8B35}" destId="{B885633C-5B95-4A3A-AE32-7AA8D7BD29D8}" srcOrd="1" destOrd="0" presId="urn:microsoft.com/office/officeart/2005/8/layout/vList4#2"/>
    <dgm:cxn modelId="{84AB28F0-E5A4-4BE5-BEEB-ABBAEBF2425A}" type="presOf" srcId="{4D6C5A51-E9EF-4626-AB56-2E9C50C44C92}" destId="{65EFEAA8-75E8-4EF7-9BCF-F8A4F28F7245}" srcOrd="0" destOrd="0" presId="urn:microsoft.com/office/officeart/2005/8/layout/vList4#2"/>
    <dgm:cxn modelId="{6E79B955-34AD-4EA6-8626-CB08FC47BC9F}" srcId="{4051068D-2EDC-4CB6-AE5A-5BFD7722A1FB}" destId="{99329A4D-76F5-440F-AD2B-C85A0D4C8B35}" srcOrd="3" destOrd="0" parTransId="{44FC611C-7532-4723-8614-045E1DB984D0}" sibTransId="{38BCB884-6B98-4C47-8E64-46920753604E}"/>
    <dgm:cxn modelId="{BB1BF331-5843-4C6F-B0D7-7178114463DF}" type="presOf" srcId="{99329A4D-76F5-440F-AD2B-C85A0D4C8B35}" destId="{C7BA55C3-EF5C-4519-B29E-AF4FA28DB399}" srcOrd="0" destOrd="0" presId="urn:microsoft.com/office/officeart/2005/8/layout/vList4#2"/>
    <dgm:cxn modelId="{2C389B4A-FC88-459E-A10A-1AAE4D985251}" type="presOf" srcId="{C7603B75-EE90-4ADE-9E37-3B9225B11C84}" destId="{61A0C34A-2231-4BD9-BD17-DCB8423E3E7F}" srcOrd="1" destOrd="0" presId="urn:microsoft.com/office/officeart/2005/8/layout/vList4#2"/>
    <dgm:cxn modelId="{ADB1A8DB-8564-4222-B205-184270FD82E4}" type="presOf" srcId="{C7603B75-EE90-4ADE-9E37-3B9225B11C84}" destId="{1ACDBC18-18A7-41CD-AD3D-BCDBC5911329}" srcOrd="0" destOrd="0" presId="urn:microsoft.com/office/officeart/2005/8/layout/vList4#2"/>
    <dgm:cxn modelId="{7591BAA0-C052-4352-9517-D894837E0AC5}" srcId="{4051068D-2EDC-4CB6-AE5A-5BFD7722A1FB}" destId="{4D6C5A51-E9EF-4626-AB56-2E9C50C44C92}" srcOrd="4" destOrd="0" parTransId="{414EECEE-20E8-4BA1-987E-8633D293B820}" sibTransId="{0BCB7213-C717-43A7-881B-B09C6509BF7E}"/>
    <dgm:cxn modelId="{A42C7BD9-7527-48E9-822A-FC2E4EB60CC3}" type="presOf" srcId="{4D6C5A51-E9EF-4626-AB56-2E9C50C44C92}" destId="{55DE8735-5765-4EAD-943D-7B3A6D9673C9}" srcOrd="1" destOrd="0" presId="urn:microsoft.com/office/officeart/2005/8/layout/vList4#2"/>
    <dgm:cxn modelId="{050888CF-760C-4273-A46B-8F6C7BA7F9CE}" type="presOf" srcId="{03F79A56-1820-4DAA-8714-8C5B52BA043E}" destId="{CAFB35A2-C2D7-4CC9-8490-BDAA841EE269}" srcOrd="0" destOrd="0" presId="urn:microsoft.com/office/officeart/2005/8/layout/vList4#2"/>
    <dgm:cxn modelId="{C646B4C4-2015-479F-8BF2-CE8B81FD7924}" srcId="{4051068D-2EDC-4CB6-AE5A-5BFD7722A1FB}" destId="{C7603B75-EE90-4ADE-9E37-3B9225B11C84}" srcOrd="0" destOrd="0" parTransId="{FD3BFC51-57FB-4311-8BB3-1EBD54CF97EB}" sibTransId="{26EEAA42-E8AE-40B9-98A5-26F5C2973CCD}"/>
    <dgm:cxn modelId="{125D38AC-0FA8-4D8A-81FD-2CBD41E87CC3}" type="presOf" srcId="{4051068D-2EDC-4CB6-AE5A-5BFD7722A1FB}" destId="{30B7576C-A143-4626-AB87-F2A184712086}" srcOrd="0" destOrd="0" presId="urn:microsoft.com/office/officeart/2005/8/layout/vList4#2"/>
    <dgm:cxn modelId="{DA6D86FA-5A0F-4174-9B44-461E1631D7C1}" type="presOf" srcId="{3DC22C84-207A-4B3B-B85B-5686F27D7A84}" destId="{9D04F0F3-9AA0-4764-9684-2CD91754389C}" srcOrd="0" destOrd="0" presId="urn:microsoft.com/office/officeart/2005/8/layout/vList4#2"/>
    <dgm:cxn modelId="{85D9396D-3461-4970-8580-48BD28741065}" srcId="{4051068D-2EDC-4CB6-AE5A-5BFD7722A1FB}" destId="{03F79A56-1820-4DAA-8714-8C5B52BA043E}" srcOrd="2" destOrd="0" parTransId="{D2E032B0-DFA7-4EC8-9085-EC3A86455257}" sibTransId="{6FADCFCD-0CA5-4C5C-9E62-E560A182A069}"/>
    <dgm:cxn modelId="{FEC0F6B5-C8CF-4444-A430-563A732591C6}" srcId="{4051068D-2EDC-4CB6-AE5A-5BFD7722A1FB}" destId="{3DC22C84-207A-4B3B-B85B-5686F27D7A84}" srcOrd="1" destOrd="0" parTransId="{E75AB070-8521-4F18-83E7-7A3B2C84C966}" sibTransId="{E53D6538-A08D-4E76-B377-5E4F6370B11D}"/>
    <dgm:cxn modelId="{FC3FFB86-2004-476A-8B84-A895BDAD6BF0}" type="presParOf" srcId="{30B7576C-A143-4626-AB87-F2A184712086}" destId="{4446B3EC-7C40-4E28-89DB-885520CBFC73}" srcOrd="0" destOrd="0" presId="urn:microsoft.com/office/officeart/2005/8/layout/vList4#2"/>
    <dgm:cxn modelId="{B72A96DC-B8E8-4F11-B8C1-FA132F8D36EF}" type="presParOf" srcId="{4446B3EC-7C40-4E28-89DB-885520CBFC73}" destId="{1ACDBC18-18A7-41CD-AD3D-BCDBC5911329}" srcOrd="0" destOrd="0" presId="urn:microsoft.com/office/officeart/2005/8/layout/vList4#2"/>
    <dgm:cxn modelId="{2E55F223-310A-47BD-89A7-5FEF42FE0182}" type="presParOf" srcId="{4446B3EC-7C40-4E28-89DB-885520CBFC73}" destId="{8FA31B60-AB33-4778-83B5-0C6884C380C2}" srcOrd="1" destOrd="0" presId="urn:microsoft.com/office/officeart/2005/8/layout/vList4#2"/>
    <dgm:cxn modelId="{601C1E8F-A64C-4C41-A86F-0CBB706B79F2}" type="presParOf" srcId="{4446B3EC-7C40-4E28-89DB-885520CBFC73}" destId="{61A0C34A-2231-4BD9-BD17-DCB8423E3E7F}" srcOrd="2" destOrd="0" presId="urn:microsoft.com/office/officeart/2005/8/layout/vList4#2"/>
    <dgm:cxn modelId="{1327D23A-12BC-4C37-9DA9-CE187FB5BB2A}" type="presParOf" srcId="{30B7576C-A143-4626-AB87-F2A184712086}" destId="{924BFBBF-C389-487D-BA91-528FCF3E92CA}" srcOrd="1" destOrd="0" presId="urn:microsoft.com/office/officeart/2005/8/layout/vList4#2"/>
    <dgm:cxn modelId="{2B1D0A15-7299-4F76-8E87-0AD5BD7AB8AA}" type="presParOf" srcId="{30B7576C-A143-4626-AB87-F2A184712086}" destId="{08E06259-9A21-412A-A700-494E0DEB4311}" srcOrd="2" destOrd="0" presId="urn:microsoft.com/office/officeart/2005/8/layout/vList4#2"/>
    <dgm:cxn modelId="{29C46BC1-9DE6-430C-B293-351BDCF40956}" type="presParOf" srcId="{08E06259-9A21-412A-A700-494E0DEB4311}" destId="{9D04F0F3-9AA0-4764-9684-2CD91754389C}" srcOrd="0" destOrd="0" presId="urn:microsoft.com/office/officeart/2005/8/layout/vList4#2"/>
    <dgm:cxn modelId="{0450F07B-87A7-4C19-8EDD-27529DBAFBBB}" type="presParOf" srcId="{08E06259-9A21-412A-A700-494E0DEB4311}" destId="{88399014-31F8-40BF-A385-29AA5887DEC5}" srcOrd="1" destOrd="0" presId="urn:microsoft.com/office/officeart/2005/8/layout/vList4#2"/>
    <dgm:cxn modelId="{144CA1EB-9B97-4B60-B593-F8769359105B}" type="presParOf" srcId="{08E06259-9A21-412A-A700-494E0DEB4311}" destId="{1355BDEE-277C-4830-B2BB-429A5B2CD495}" srcOrd="2" destOrd="0" presId="urn:microsoft.com/office/officeart/2005/8/layout/vList4#2"/>
    <dgm:cxn modelId="{ECE1FC79-9898-4BB4-87A4-AB6E3024C7A2}" type="presParOf" srcId="{30B7576C-A143-4626-AB87-F2A184712086}" destId="{77EBC5F5-7629-4FBA-9714-68030C51FBEC}" srcOrd="3" destOrd="0" presId="urn:microsoft.com/office/officeart/2005/8/layout/vList4#2"/>
    <dgm:cxn modelId="{18A32D64-96F7-4CFB-9A24-F0903A5AAB4A}" type="presParOf" srcId="{30B7576C-A143-4626-AB87-F2A184712086}" destId="{EC5996B3-9088-4061-83C0-9F1AE5D2282E}" srcOrd="4" destOrd="0" presId="urn:microsoft.com/office/officeart/2005/8/layout/vList4#2"/>
    <dgm:cxn modelId="{19600BAA-84A5-4502-AF7C-875DA7AF273C}" type="presParOf" srcId="{EC5996B3-9088-4061-83C0-9F1AE5D2282E}" destId="{CAFB35A2-C2D7-4CC9-8490-BDAA841EE269}" srcOrd="0" destOrd="0" presId="urn:microsoft.com/office/officeart/2005/8/layout/vList4#2"/>
    <dgm:cxn modelId="{47EB51D5-5233-4B50-91EB-DA87E95F20DA}" type="presParOf" srcId="{EC5996B3-9088-4061-83C0-9F1AE5D2282E}" destId="{47F9AA3E-4E3F-465B-A65A-A67E6D2C78EF}" srcOrd="1" destOrd="0" presId="urn:microsoft.com/office/officeart/2005/8/layout/vList4#2"/>
    <dgm:cxn modelId="{7210C2FC-5171-4976-9520-7C3F01B55C6C}" type="presParOf" srcId="{EC5996B3-9088-4061-83C0-9F1AE5D2282E}" destId="{A270D90D-66AC-4C82-81EC-A947DBAF9FA0}" srcOrd="2" destOrd="0" presId="urn:microsoft.com/office/officeart/2005/8/layout/vList4#2"/>
    <dgm:cxn modelId="{FF7843DB-FBDF-4DDA-AA51-E8B2BC207CDD}" type="presParOf" srcId="{30B7576C-A143-4626-AB87-F2A184712086}" destId="{6EAA7194-0B1E-47B0-AFB8-50522AD55080}" srcOrd="5" destOrd="0" presId="urn:microsoft.com/office/officeart/2005/8/layout/vList4#2"/>
    <dgm:cxn modelId="{DCAAB519-956B-420F-B202-C18BC96214FF}" type="presParOf" srcId="{30B7576C-A143-4626-AB87-F2A184712086}" destId="{5514FCD8-A9FE-422C-A9D9-CEA277EAB226}" srcOrd="6" destOrd="0" presId="urn:microsoft.com/office/officeart/2005/8/layout/vList4#2"/>
    <dgm:cxn modelId="{0996522F-64FD-480C-82DC-B76E8BB2EC1E}" type="presParOf" srcId="{5514FCD8-A9FE-422C-A9D9-CEA277EAB226}" destId="{C7BA55C3-EF5C-4519-B29E-AF4FA28DB399}" srcOrd="0" destOrd="0" presId="urn:microsoft.com/office/officeart/2005/8/layout/vList4#2"/>
    <dgm:cxn modelId="{E7BABE43-3809-4E77-A7B7-41B59C1C39E1}" type="presParOf" srcId="{5514FCD8-A9FE-422C-A9D9-CEA277EAB226}" destId="{58BA6BE0-2719-4F54-8CDD-466BE6394B99}" srcOrd="1" destOrd="0" presId="urn:microsoft.com/office/officeart/2005/8/layout/vList4#2"/>
    <dgm:cxn modelId="{23ACD5F1-75C4-44FD-BE00-AC1FA1AA7232}" type="presParOf" srcId="{5514FCD8-A9FE-422C-A9D9-CEA277EAB226}" destId="{B885633C-5B95-4A3A-AE32-7AA8D7BD29D8}" srcOrd="2" destOrd="0" presId="urn:microsoft.com/office/officeart/2005/8/layout/vList4#2"/>
    <dgm:cxn modelId="{9E58C03B-C1DA-4F93-9F80-0B22F2598360}" type="presParOf" srcId="{30B7576C-A143-4626-AB87-F2A184712086}" destId="{C49A1E29-08AB-4B20-A264-712FBDA5364E}" srcOrd="7" destOrd="0" presId="urn:microsoft.com/office/officeart/2005/8/layout/vList4#2"/>
    <dgm:cxn modelId="{2CD1D5EF-E9B4-43E5-A86F-83797BB7435D}" type="presParOf" srcId="{30B7576C-A143-4626-AB87-F2A184712086}" destId="{28BDE8CC-8205-41A1-B4C2-99F1C48A555D}" srcOrd="8" destOrd="0" presId="urn:microsoft.com/office/officeart/2005/8/layout/vList4#2"/>
    <dgm:cxn modelId="{C1FE6331-4D6E-436C-85FC-4240CDD6C704}" type="presParOf" srcId="{28BDE8CC-8205-41A1-B4C2-99F1C48A555D}" destId="{65EFEAA8-75E8-4EF7-9BCF-F8A4F28F7245}" srcOrd="0" destOrd="0" presId="urn:microsoft.com/office/officeart/2005/8/layout/vList4#2"/>
    <dgm:cxn modelId="{33514AC5-ACF7-47B8-B993-D8CCC0077945}" type="presParOf" srcId="{28BDE8CC-8205-41A1-B4C2-99F1C48A555D}" destId="{093CB119-DA61-4DF8-9D95-060BF92FB9E7}" srcOrd="1" destOrd="0" presId="urn:microsoft.com/office/officeart/2005/8/layout/vList4#2"/>
    <dgm:cxn modelId="{64C4A524-D6F8-4407-8B93-714C69F70E18}" type="presParOf" srcId="{28BDE8CC-8205-41A1-B4C2-99F1C48A555D}" destId="{55DE8735-5765-4EAD-943D-7B3A6D9673C9}" srcOrd="2" destOrd="0" presId="urn:microsoft.com/office/officeart/2005/8/layout/vList4#2"/>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3DF5B3-12DF-4EA5-A7FE-A0602371E959}" type="doc">
      <dgm:prSet loTypeId="urn:microsoft.com/office/officeart/2005/8/layout/cycle3" loCatId="cycle" qsTypeId="urn:microsoft.com/office/officeart/2005/8/quickstyle/3d2" qsCatId="3D" csTypeId="urn:microsoft.com/office/officeart/2005/8/colors/accent0_1" csCatId="mainScheme" phldr="1"/>
      <dgm:spPr/>
      <dgm:t>
        <a:bodyPr/>
        <a:lstStyle/>
        <a:p>
          <a:endParaRPr lang="ru-RU"/>
        </a:p>
      </dgm:t>
    </dgm:pt>
    <dgm:pt modelId="{20073A20-F2EC-4D6F-A827-94871A5286B5}">
      <dgm:prSet phldrT="[Текст]" custT="1"/>
      <dgm:spPr>
        <a:gradFill rotWithShape="0">
          <a:gsLst>
            <a:gs pos="35000">
              <a:schemeClr val="lt1">
                <a:hueOff val="0"/>
                <a:satOff val="0"/>
                <a:lumMod val="0"/>
                <a:lumOff val="100000"/>
              </a:schemeClr>
            </a:gs>
            <a:gs pos="100000">
              <a:schemeClr val="lt1">
                <a:hueOff val="0"/>
                <a:satOff val="0"/>
                <a:lumOff val="0"/>
                <a:alphaOff val="0"/>
                <a:shade val="75000"/>
                <a:satMod val="120000"/>
                <a:lumMod val="90000"/>
              </a:schemeClr>
            </a:gs>
          </a:gsLst>
        </a:gradFill>
        <a:ln>
          <a:solidFill>
            <a:schemeClr val="lt1">
              <a:hueOff val="0"/>
              <a:satOff val="0"/>
              <a:lumOff val="0"/>
            </a:schemeClr>
          </a:solidFill>
        </a:ln>
      </dgm:spPr>
      <dgm:t>
        <a:bodyPr/>
        <a:lstStyle/>
        <a:p>
          <a:r>
            <a:rPr lang="ru-RU" sz="3200" b="1" i="0" baseline="0" dirty="0" smtClean="0">
              <a:latin typeface="Times New Roman" panose="02020603050405020304" pitchFamily="18" charset="0"/>
            </a:rPr>
            <a:t>Количество прикреплённого населения – более 200 тысяч человек</a:t>
          </a:r>
          <a:endParaRPr lang="ru-RU" sz="3200" b="1" i="0" baseline="0" dirty="0">
            <a:latin typeface="Times New Roman" panose="02020603050405020304" pitchFamily="18" charset="0"/>
          </a:endParaRPr>
        </a:p>
      </dgm:t>
    </dgm:pt>
    <dgm:pt modelId="{6CBA3A2D-62F4-4665-B3EF-6D8608C07D8A}" type="parTrans" cxnId="{1945F1C9-35D2-4083-8D56-5816C910845D}">
      <dgm:prSet/>
      <dgm:spPr/>
      <dgm:t>
        <a:bodyPr/>
        <a:lstStyle/>
        <a:p>
          <a:endParaRPr lang="ru-RU"/>
        </a:p>
      </dgm:t>
    </dgm:pt>
    <dgm:pt modelId="{95D16139-C168-4FF2-A846-5AADD9D78DFC}" type="sibTrans" cxnId="{1945F1C9-35D2-4083-8D56-5816C910845D}">
      <dgm:prSet/>
      <dgm:spPr/>
      <dgm:t>
        <a:bodyPr/>
        <a:lstStyle/>
        <a:p>
          <a:endParaRPr lang="ru-RU"/>
        </a:p>
      </dgm:t>
    </dgm:pt>
    <dgm:pt modelId="{1ED7912D-8A61-4335-92F3-BBF430366601}">
      <dgm:prSet custT="1"/>
      <dgm:spPr/>
      <dgm:t>
        <a:bodyPr/>
        <a:lstStyle/>
        <a:p>
          <a:r>
            <a:rPr lang="ru-RU" sz="3200" b="1" i="0" baseline="0" dirty="0" smtClean="0">
              <a:latin typeface="Times New Roman" panose="02020603050405020304" pitchFamily="18" charset="0"/>
            </a:rPr>
            <a:t>Количество терапевтических участков – 81</a:t>
          </a:r>
          <a:endParaRPr lang="ru-RU" sz="3200" b="1" i="0" baseline="0" dirty="0">
            <a:latin typeface="Times New Roman" panose="02020603050405020304" pitchFamily="18" charset="0"/>
          </a:endParaRPr>
        </a:p>
      </dgm:t>
    </dgm:pt>
    <dgm:pt modelId="{EDC0A3A0-398D-4633-90C6-3D8F83FEF960}" type="parTrans" cxnId="{0F71E250-8DB6-40C5-AE88-A9F57117016B}">
      <dgm:prSet/>
      <dgm:spPr/>
      <dgm:t>
        <a:bodyPr/>
        <a:lstStyle/>
        <a:p>
          <a:endParaRPr lang="ru-RU"/>
        </a:p>
      </dgm:t>
    </dgm:pt>
    <dgm:pt modelId="{6DE713DA-21FA-4E81-A3C6-DDF3A4D57C66}" type="sibTrans" cxnId="{0F71E250-8DB6-40C5-AE88-A9F57117016B}">
      <dgm:prSet/>
      <dgm:spPr/>
      <dgm:t>
        <a:bodyPr/>
        <a:lstStyle/>
        <a:p>
          <a:endParaRPr lang="ru-RU"/>
        </a:p>
      </dgm:t>
    </dgm:pt>
    <dgm:pt modelId="{95221611-DCB4-41FF-B17D-B7EFD5A3A1B2}">
      <dgm:prSet custT="1"/>
      <dgm:spPr/>
      <dgm:t>
        <a:bodyPr/>
        <a:lstStyle/>
        <a:p>
          <a:r>
            <a:rPr lang="ru-RU" sz="2600" b="1" dirty="0" smtClean="0">
              <a:latin typeface="Times New Roman" pitchFamily="18" charset="0"/>
            </a:rPr>
            <a:t>Укомплектованность участковыми врачами терапевтами – 63 %</a:t>
          </a:r>
        </a:p>
      </dgm:t>
    </dgm:pt>
    <dgm:pt modelId="{8E7FD24D-123F-4A55-8163-739105C70C43}" type="parTrans" cxnId="{4DAA439D-8B95-4117-8360-4E78D587BE64}">
      <dgm:prSet/>
      <dgm:spPr/>
      <dgm:t>
        <a:bodyPr/>
        <a:lstStyle/>
        <a:p>
          <a:endParaRPr lang="ru-RU"/>
        </a:p>
      </dgm:t>
    </dgm:pt>
    <dgm:pt modelId="{95BCCEC9-3C58-4B4B-A82C-AD9308F7509D}" type="sibTrans" cxnId="{4DAA439D-8B95-4117-8360-4E78D587BE64}">
      <dgm:prSet/>
      <dgm:spPr/>
      <dgm:t>
        <a:bodyPr/>
        <a:lstStyle/>
        <a:p>
          <a:endParaRPr lang="ru-RU"/>
        </a:p>
      </dgm:t>
    </dgm:pt>
    <dgm:pt modelId="{237CA37D-6CCC-4EAD-9B27-A9542049B7E4}">
      <dgm:prSet custT="1"/>
      <dgm:spPr/>
      <dgm:t>
        <a:bodyPr/>
        <a:lstStyle/>
        <a:p>
          <a:r>
            <a:rPr lang="ru-RU" sz="2600" b="1" dirty="0" smtClean="0">
              <a:latin typeface="Times New Roman" pitchFamily="18" charset="0"/>
            </a:rPr>
            <a:t>Укомплектованность средним медицинским персоналом – 94 %</a:t>
          </a:r>
          <a:endParaRPr lang="ru-RU" sz="2600" b="1" dirty="0">
            <a:latin typeface="Times New Roman" pitchFamily="18" charset="0"/>
          </a:endParaRPr>
        </a:p>
      </dgm:t>
    </dgm:pt>
    <dgm:pt modelId="{87B73ADC-A54E-44B9-81CF-DD647D95D595}" type="parTrans" cxnId="{AA371EF4-A28E-4415-A875-C460C80B8C30}">
      <dgm:prSet/>
      <dgm:spPr/>
      <dgm:t>
        <a:bodyPr/>
        <a:lstStyle/>
        <a:p>
          <a:endParaRPr lang="ru-RU"/>
        </a:p>
      </dgm:t>
    </dgm:pt>
    <dgm:pt modelId="{163CB805-4D43-47DA-A120-6D22D700E20B}" type="sibTrans" cxnId="{AA371EF4-A28E-4415-A875-C460C80B8C30}">
      <dgm:prSet/>
      <dgm:spPr/>
      <dgm:t>
        <a:bodyPr/>
        <a:lstStyle/>
        <a:p>
          <a:endParaRPr lang="ru-RU"/>
        </a:p>
      </dgm:t>
    </dgm:pt>
    <dgm:pt modelId="{73D2CEB6-F516-4FBA-8228-441D9AA7548F}">
      <dgm:prSet phldrT="[Текст]" custT="1"/>
      <dgm:spPr>
        <a:gradFill rotWithShape="0">
          <a:gsLst>
            <a:gs pos="35000">
              <a:schemeClr val="lt1">
                <a:hueOff val="0"/>
                <a:satOff val="0"/>
                <a:lumMod val="0"/>
                <a:lumOff val="100000"/>
              </a:schemeClr>
            </a:gs>
            <a:gs pos="100000">
              <a:schemeClr val="lt1">
                <a:hueOff val="0"/>
                <a:satOff val="0"/>
                <a:lumOff val="0"/>
                <a:alphaOff val="0"/>
                <a:shade val="75000"/>
                <a:satMod val="120000"/>
                <a:lumMod val="90000"/>
              </a:schemeClr>
            </a:gs>
          </a:gsLst>
        </a:gradFill>
        <a:ln>
          <a:solidFill>
            <a:schemeClr val="lt1">
              <a:hueOff val="0"/>
              <a:satOff val="0"/>
              <a:lumOff val="0"/>
            </a:schemeClr>
          </a:solidFill>
        </a:ln>
      </dgm:spPr>
      <dgm:t>
        <a:bodyPr/>
        <a:lstStyle/>
        <a:p>
          <a:r>
            <a:rPr lang="ru-RU" sz="2600" b="1" i="0" baseline="0" dirty="0" smtClean="0">
              <a:latin typeface="Times New Roman" panose="02020603050405020304" pitchFamily="18" charset="0"/>
            </a:rPr>
            <a:t>Число среднего медицинского персонала  - 1366 человек, из </a:t>
          </a:r>
          <a:r>
            <a:rPr lang="ru-RU" sz="2600" b="1" i="0" baseline="0" smtClean="0">
              <a:latin typeface="Times New Roman" panose="02020603050405020304" pitchFamily="18" charset="0"/>
            </a:rPr>
            <a:t>них работает в </a:t>
          </a:r>
          <a:r>
            <a:rPr lang="ru-RU" sz="2600" b="1" i="0" baseline="0" dirty="0" smtClean="0">
              <a:latin typeface="Times New Roman" panose="02020603050405020304" pitchFamily="18" charset="0"/>
            </a:rPr>
            <a:t>АПУ - 762 человека</a:t>
          </a:r>
          <a:endParaRPr lang="ru-RU" sz="2600" b="1" i="0" baseline="0" dirty="0">
            <a:latin typeface="Times New Roman" panose="02020603050405020304" pitchFamily="18" charset="0"/>
          </a:endParaRPr>
        </a:p>
      </dgm:t>
    </dgm:pt>
    <dgm:pt modelId="{3CFDF9FA-7726-4597-B362-BC451196C34D}" type="parTrans" cxnId="{411447B1-D4F6-43B8-AC88-E994F4D51E65}">
      <dgm:prSet/>
      <dgm:spPr/>
      <dgm:t>
        <a:bodyPr/>
        <a:lstStyle/>
        <a:p>
          <a:endParaRPr lang="ru-RU"/>
        </a:p>
      </dgm:t>
    </dgm:pt>
    <dgm:pt modelId="{C850433D-AADE-481B-BB12-8597791BAB87}" type="sibTrans" cxnId="{411447B1-D4F6-43B8-AC88-E994F4D51E65}">
      <dgm:prSet/>
      <dgm:spPr/>
      <dgm:t>
        <a:bodyPr/>
        <a:lstStyle/>
        <a:p>
          <a:endParaRPr lang="ru-RU"/>
        </a:p>
      </dgm:t>
    </dgm:pt>
    <dgm:pt modelId="{8F333D9D-0B4F-443D-8C0B-A489D13E199C}" type="pres">
      <dgm:prSet presAssocID="{4F3DF5B3-12DF-4EA5-A7FE-A0602371E959}" presName="Name0" presStyleCnt="0">
        <dgm:presLayoutVars>
          <dgm:dir/>
          <dgm:resizeHandles val="exact"/>
        </dgm:presLayoutVars>
      </dgm:prSet>
      <dgm:spPr/>
      <dgm:t>
        <a:bodyPr/>
        <a:lstStyle/>
        <a:p>
          <a:endParaRPr lang="ru-RU"/>
        </a:p>
      </dgm:t>
    </dgm:pt>
    <dgm:pt modelId="{B6A37046-9427-412E-9FF2-9FC56DBBDC33}" type="pres">
      <dgm:prSet presAssocID="{4F3DF5B3-12DF-4EA5-A7FE-A0602371E959}" presName="cycle" presStyleCnt="0"/>
      <dgm:spPr/>
    </dgm:pt>
    <dgm:pt modelId="{99DFB92F-7CBE-48B1-8385-DFA3FA0D3D12}" type="pres">
      <dgm:prSet presAssocID="{20073A20-F2EC-4D6F-A827-94871A5286B5}" presName="nodeFirstNode" presStyleLbl="node1" presStyleIdx="0" presStyleCnt="5" custScaleX="261959" custScaleY="68004" custRadScaleRad="95806" custRadScaleInc="-11696">
        <dgm:presLayoutVars>
          <dgm:bulletEnabled val="1"/>
        </dgm:presLayoutVars>
      </dgm:prSet>
      <dgm:spPr/>
      <dgm:t>
        <a:bodyPr/>
        <a:lstStyle/>
        <a:p>
          <a:endParaRPr lang="ru-RU"/>
        </a:p>
      </dgm:t>
    </dgm:pt>
    <dgm:pt modelId="{270317E8-C0A0-423F-A250-439854F95BA3}" type="pres">
      <dgm:prSet presAssocID="{95D16139-C168-4FF2-A846-5AADD9D78DFC}" presName="sibTransFirstNode" presStyleLbl="bgShp" presStyleIdx="0" presStyleCnt="1" custFlipHor="1" custScaleX="59972" custLinFactNeighborX="-132" custLinFactNeighborY="462"/>
      <dgm:spPr/>
      <dgm:t>
        <a:bodyPr/>
        <a:lstStyle/>
        <a:p>
          <a:endParaRPr lang="ru-RU"/>
        </a:p>
      </dgm:t>
    </dgm:pt>
    <dgm:pt modelId="{1CA1C4FD-105D-4C94-B4D9-4F7F4B2AC204}" type="pres">
      <dgm:prSet presAssocID="{73D2CEB6-F516-4FBA-8228-441D9AA7548F}" presName="nodeFollowingNodes" presStyleLbl="node1" presStyleIdx="1" presStyleCnt="5" custScaleX="254038" custScaleY="68147" custRadScaleRad="48884" custRadScaleInc="-140076">
        <dgm:presLayoutVars>
          <dgm:bulletEnabled val="1"/>
        </dgm:presLayoutVars>
      </dgm:prSet>
      <dgm:spPr/>
      <dgm:t>
        <a:bodyPr/>
        <a:lstStyle/>
        <a:p>
          <a:endParaRPr lang="ru-RU"/>
        </a:p>
      </dgm:t>
    </dgm:pt>
    <dgm:pt modelId="{BA75732A-A2CA-4659-ACC0-FDBF775B3792}" type="pres">
      <dgm:prSet presAssocID="{95221611-DCB4-41FF-B17D-B7EFD5A3A1B2}" presName="nodeFollowingNodes" presStyleLbl="node1" presStyleIdx="2" presStyleCnt="5" custScaleX="231823" custScaleY="64321" custRadScaleRad="43757" custRadScaleInc="24031">
        <dgm:presLayoutVars>
          <dgm:bulletEnabled val="1"/>
        </dgm:presLayoutVars>
      </dgm:prSet>
      <dgm:spPr/>
      <dgm:t>
        <a:bodyPr/>
        <a:lstStyle/>
        <a:p>
          <a:endParaRPr lang="ru-RU"/>
        </a:p>
      </dgm:t>
    </dgm:pt>
    <dgm:pt modelId="{056A3B6F-7387-41E9-9FE7-57CA10B3B91E}" type="pres">
      <dgm:prSet presAssocID="{237CA37D-6CCC-4EAD-9B27-A9542049B7E4}" presName="nodeFollowingNodes" presStyleLbl="node1" presStyleIdx="3" presStyleCnt="5" custScaleX="200501" custScaleY="61788" custRadScaleRad="98063" custRadScaleInc="-102280">
        <dgm:presLayoutVars>
          <dgm:bulletEnabled val="1"/>
        </dgm:presLayoutVars>
      </dgm:prSet>
      <dgm:spPr/>
      <dgm:t>
        <a:bodyPr/>
        <a:lstStyle/>
        <a:p>
          <a:endParaRPr lang="ru-RU"/>
        </a:p>
      </dgm:t>
    </dgm:pt>
    <dgm:pt modelId="{E5C6B563-4064-4506-B066-EEC99531A427}" type="pres">
      <dgm:prSet presAssocID="{1ED7912D-8A61-4335-92F3-BBF430366601}" presName="nodeFollowingNodes" presStyleLbl="node1" presStyleIdx="4" presStyleCnt="5" custScaleX="300820" custScaleY="58916" custRadScaleRad="12638" custRadScaleInc="-17033">
        <dgm:presLayoutVars>
          <dgm:bulletEnabled val="1"/>
        </dgm:presLayoutVars>
      </dgm:prSet>
      <dgm:spPr/>
      <dgm:t>
        <a:bodyPr/>
        <a:lstStyle/>
        <a:p>
          <a:endParaRPr lang="ru-RU"/>
        </a:p>
      </dgm:t>
    </dgm:pt>
  </dgm:ptLst>
  <dgm:cxnLst>
    <dgm:cxn modelId="{8A9942F4-3174-4830-849F-69E5F3CADCE4}" type="presOf" srcId="{95D16139-C168-4FF2-A846-5AADD9D78DFC}" destId="{270317E8-C0A0-423F-A250-439854F95BA3}" srcOrd="0" destOrd="0" presId="urn:microsoft.com/office/officeart/2005/8/layout/cycle3"/>
    <dgm:cxn modelId="{411447B1-D4F6-43B8-AC88-E994F4D51E65}" srcId="{4F3DF5B3-12DF-4EA5-A7FE-A0602371E959}" destId="{73D2CEB6-F516-4FBA-8228-441D9AA7548F}" srcOrd="1" destOrd="0" parTransId="{3CFDF9FA-7726-4597-B362-BC451196C34D}" sibTransId="{C850433D-AADE-481B-BB12-8597791BAB87}"/>
    <dgm:cxn modelId="{58DAE1C1-6118-45DF-BFCD-5FC5A17B1F8D}" type="presOf" srcId="{20073A20-F2EC-4D6F-A827-94871A5286B5}" destId="{99DFB92F-7CBE-48B1-8385-DFA3FA0D3D12}" srcOrd="0" destOrd="0" presId="urn:microsoft.com/office/officeart/2005/8/layout/cycle3"/>
    <dgm:cxn modelId="{D74146C2-EE54-4B9C-B9C2-FFA2A10229C9}" type="presOf" srcId="{95221611-DCB4-41FF-B17D-B7EFD5A3A1B2}" destId="{BA75732A-A2CA-4659-ACC0-FDBF775B3792}" srcOrd="0" destOrd="0" presId="urn:microsoft.com/office/officeart/2005/8/layout/cycle3"/>
    <dgm:cxn modelId="{4DAA439D-8B95-4117-8360-4E78D587BE64}" srcId="{4F3DF5B3-12DF-4EA5-A7FE-A0602371E959}" destId="{95221611-DCB4-41FF-B17D-B7EFD5A3A1B2}" srcOrd="2" destOrd="0" parTransId="{8E7FD24D-123F-4A55-8163-739105C70C43}" sibTransId="{95BCCEC9-3C58-4B4B-A82C-AD9308F7509D}"/>
    <dgm:cxn modelId="{1945F1C9-35D2-4083-8D56-5816C910845D}" srcId="{4F3DF5B3-12DF-4EA5-A7FE-A0602371E959}" destId="{20073A20-F2EC-4D6F-A827-94871A5286B5}" srcOrd="0" destOrd="0" parTransId="{6CBA3A2D-62F4-4665-B3EF-6D8608C07D8A}" sibTransId="{95D16139-C168-4FF2-A846-5AADD9D78DFC}"/>
    <dgm:cxn modelId="{AA371EF4-A28E-4415-A875-C460C80B8C30}" srcId="{4F3DF5B3-12DF-4EA5-A7FE-A0602371E959}" destId="{237CA37D-6CCC-4EAD-9B27-A9542049B7E4}" srcOrd="3" destOrd="0" parTransId="{87B73ADC-A54E-44B9-81CF-DD647D95D595}" sibTransId="{163CB805-4D43-47DA-A120-6D22D700E20B}"/>
    <dgm:cxn modelId="{0F71E250-8DB6-40C5-AE88-A9F57117016B}" srcId="{4F3DF5B3-12DF-4EA5-A7FE-A0602371E959}" destId="{1ED7912D-8A61-4335-92F3-BBF430366601}" srcOrd="4" destOrd="0" parTransId="{EDC0A3A0-398D-4633-90C6-3D8F83FEF960}" sibTransId="{6DE713DA-21FA-4E81-A3C6-DDF3A4D57C66}"/>
    <dgm:cxn modelId="{20A8D91B-A344-4C23-9339-273DA148EC94}" type="presOf" srcId="{4F3DF5B3-12DF-4EA5-A7FE-A0602371E959}" destId="{8F333D9D-0B4F-443D-8C0B-A489D13E199C}" srcOrd="0" destOrd="0" presId="urn:microsoft.com/office/officeart/2005/8/layout/cycle3"/>
    <dgm:cxn modelId="{B5780372-20CA-4D87-8DB9-78322B99D520}" type="presOf" srcId="{1ED7912D-8A61-4335-92F3-BBF430366601}" destId="{E5C6B563-4064-4506-B066-EEC99531A427}" srcOrd="0" destOrd="0" presId="urn:microsoft.com/office/officeart/2005/8/layout/cycle3"/>
    <dgm:cxn modelId="{FC8A6780-9AE4-42ED-B6A8-A1449D9F952E}" type="presOf" srcId="{73D2CEB6-F516-4FBA-8228-441D9AA7548F}" destId="{1CA1C4FD-105D-4C94-B4D9-4F7F4B2AC204}" srcOrd="0" destOrd="0" presId="urn:microsoft.com/office/officeart/2005/8/layout/cycle3"/>
    <dgm:cxn modelId="{3CCF30EB-92CA-458F-87D2-4C18117BFF32}" type="presOf" srcId="{237CA37D-6CCC-4EAD-9B27-A9542049B7E4}" destId="{056A3B6F-7387-41E9-9FE7-57CA10B3B91E}" srcOrd="0" destOrd="0" presId="urn:microsoft.com/office/officeart/2005/8/layout/cycle3"/>
    <dgm:cxn modelId="{17C1B0A1-1240-47B3-8172-4E52368853CA}" type="presParOf" srcId="{8F333D9D-0B4F-443D-8C0B-A489D13E199C}" destId="{B6A37046-9427-412E-9FF2-9FC56DBBDC33}" srcOrd="0" destOrd="0" presId="urn:microsoft.com/office/officeart/2005/8/layout/cycle3"/>
    <dgm:cxn modelId="{632CF05E-8B72-4ED0-9847-FC55EC6BDEF4}" type="presParOf" srcId="{B6A37046-9427-412E-9FF2-9FC56DBBDC33}" destId="{99DFB92F-7CBE-48B1-8385-DFA3FA0D3D12}" srcOrd="0" destOrd="0" presId="urn:microsoft.com/office/officeart/2005/8/layout/cycle3"/>
    <dgm:cxn modelId="{CE022DC3-9CEF-4D43-8EE3-110D69059E57}" type="presParOf" srcId="{B6A37046-9427-412E-9FF2-9FC56DBBDC33}" destId="{270317E8-C0A0-423F-A250-439854F95BA3}" srcOrd="1" destOrd="0" presId="urn:microsoft.com/office/officeart/2005/8/layout/cycle3"/>
    <dgm:cxn modelId="{69560CD3-605C-4DE3-BBD5-D0CAC117FC2E}" type="presParOf" srcId="{B6A37046-9427-412E-9FF2-9FC56DBBDC33}" destId="{1CA1C4FD-105D-4C94-B4D9-4F7F4B2AC204}" srcOrd="2" destOrd="0" presId="urn:microsoft.com/office/officeart/2005/8/layout/cycle3"/>
    <dgm:cxn modelId="{82583BA6-F1C1-45DF-8555-D14CCEEA5AFF}" type="presParOf" srcId="{B6A37046-9427-412E-9FF2-9FC56DBBDC33}" destId="{BA75732A-A2CA-4659-ACC0-FDBF775B3792}" srcOrd="3" destOrd="0" presId="urn:microsoft.com/office/officeart/2005/8/layout/cycle3"/>
    <dgm:cxn modelId="{0810CCA7-7ABD-4F76-9E7B-268939A8B828}" type="presParOf" srcId="{B6A37046-9427-412E-9FF2-9FC56DBBDC33}" destId="{056A3B6F-7387-41E9-9FE7-57CA10B3B91E}" srcOrd="4" destOrd="0" presId="urn:microsoft.com/office/officeart/2005/8/layout/cycle3"/>
    <dgm:cxn modelId="{1BF35174-92AE-4994-8CFF-73A603D2A9BF}" type="presParOf" srcId="{B6A37046-9427-412E-9FF2-9FC56DBBDC33}" destId="{E5C6B563-4064-4506-B066-EEC99531A427}" srcOrd="5" destOrd="0" presId="urn:microsoft.com/office/officeart/2005/8/layout/cycle3"/>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2B5E20-0333-4033-8EAF-1FC78F514335}" type="doc">
      <dgm:prSet loTypeId="urn:microsoft.com/office/officeart/2008/layout/PictureAccentList" loCatId="list" qsTypeId="urn:microsoft.com/office/officeart/2005/8/quickstyle/simple3" qsCatId="simple" csTypeId="urn:microsoft.com/office/officeart/2005/8/colors/accent1_2" csCatId="accent1" phldr="1"/>
      <dgm:spPr/>
      <dgm:t>
        <a:bodyPr/>
        <a:lstStyle/>
        <a:p>
          <a:endParaRPr lang="ru-RU"/>
        </a:p>
      </dgm:t>
    </dgm:pt>
    <dgm:pt modelId="{E208EFD4-53C7-4E6D-870B-0CF017D537F9}">
      <dgm:prSet phldrT="[Текст]" custT="1"/>
      <dgm:spPr/>
      <dgm:t>
        <a:bodyPr/>
        <a:lstStyle/>
        <a:p>
          <a:r>
            <a:rPr lang="ru-RU" altLang="ru-RU" sz="3200" b="1" dirty="0" smtClean="0">
              <a:latin typeface="Times New Roman" panose="02020603050405020304" pitchFamily="18" charset="0"/>
              <a:cs typeface="Times New Roman" panose="02020603050405020304" pitchFamily="18" charset="0"/>
            </a:rPr>
            <a:t>Участие в программе «Земский фельдшер»</a:t>
          </a:r>
          <a:endParaRPr lang="ru-RU" sz="3200" b="1" i="0" baseline="0" dirty="0">
            <a:latin typeface="Times New Roman" panose="02020603050405020304" pitchFamily="18" charset="0"/>
          </a:endParaRPr>
        </a:p>
      </dgm:t>
    </dgm:pt>
    <dgm:pt modelId="{1D6D9267-719E-4C09-9323-33F26C1FD8F7}" type="parTrans" cxnId="{557C395E-A270-412F-9EBF-BCEE3FCCA980}">
      <dgm:prSet/>
      <dgm:spPr/>
      <dgm:t>
        <a:bodyPr/>
        <a:lstStyle/>
        <a:p>
          <a:endParaRPr lang="ru-RU"/>
        </a:p>
      </dgm:t>
    </dgm:pt>
    <dgm:pt modelId="{841E23AA-B8E1-491E-92FD-4D9355964BF6}" type="sibTrans" cxnId="{557C395E-A270-412F-9EBF-BCEE3FCCA980}">
      <dgm:prSet/>
      <dgm:spPr/>
      <dgm:t>
        <a:bodyPr/>
        <a:lstStyle/>
        <a:p>
          <a:endParaRPr lang="ru-RU"/>
        </a:p>
      </dgm:t>
    </dgm:pt>
    <dgm:pt modelId="{6CEF62DF-5AFA-4D92-8307-182C18317BC9}">
      <dgm:prSet phldrT="[Текст]" custT="1"/>
      <dgm:spPr/>
      <dgm:t>
        <a:bodyPr/>
        <a:lstStyle/>
        <a:p>
          <a:r>
            <a:rPr lang="ru-RU" altLang="ru-RU" sz="3200" b="1" dirty="0" smtClean="0">
              <a:latin typeface="Times New Roman" pitchFamily="18" charset="0"/>
            </a:rPr>
            <a:t>В  2018 году единовременную компенсационную выплату (ЕКВ) в размере 500 000  рублей получили </a:t>
          </a:r>
        </a:p>
        <a:p>
          <a:r>
            <a:rPr lang="ru-RU" altLang="ru-RU" sz="3200" b="1" dirty="0" smtClean="0">
              <a:latin typeface="Times New Roman" pitchFamily="18" charset="0"/>
            </a:rPr>
            <a:t>3 фельдшера                            ГБУЗ МО «КЦРБ»</a:t>
          </a:r>
          <a:endParaRPr lang="ru-RU" sz="3200" b="1" i="0" baseline="0" dirty="0">
            <a:latin typeface="Times New Roman" panose="02020603050405020304" pitchFamily="18" charset="0"/>
          </a:endParaRPr>
        </a:p>
      </dgm:t>
    </dgm:pt>
    <dgm:pt modelId="{B7395F94-E721-4959-89DE-2CC70EBF7D0E}" type="parTrans" cxnId="{37F90B26-AD61-4E79-B07C-73F75DB1ADEE}">
      <dgm:prSet/>
      <dgm:spPr/>
      <dgm:t>
        <a:bodyPr/>
        <a:lstStyle/>
        <a:p>
          <a:endParaRPr lang="ru-RU"/>
        </a:p>
      </dgm:t>
    </dgm:pt>
    <dgm:pt modelId="{B4391EE5-C831-45DE-BBE5-8B0F6B80F39A}" type="sibTrans" cxnId="{37F90B26-AD61-4E79-B07C-73F75DB1ADEE}">
      <dgm:prSet/>
      <dgm:spPr/>
      <dgm:t>
        <a:bodyPr/>
        <a:lstStyle/>
        <a:p>
          <a:endParaRPr lang="ru-RU"/>
        </a:p>
      </dgm:t>
    </dgm:pt>
    <dgm:pt modelId="{4093A091-4BD9-42D2-A867-584874D1499D}" type="pres">
      <dgm:prSet presAssocID="{062B5E20-0333-4033-8EAF-1FC78F514335}" presName="layout" presStyleCnt="0">
        <dgm:presLayoutVars>
          <dgm:chMax/>
          <dgm:chPref/>
          <dgm:dir/>
          <dgm:animOne val="branch"/>
          <dgm:animLvl val="lvl"/>
          <dgm:resizeHandles/>
        </dgm:presLayoutVars>
      </dgm:prSet>
      <dgm:spPr/>
      <dgm:t>
        <a:bodyPr/>
        <a:lstStyle/>
        <a:p>
          <a:endParaRPr lang="ru-RU"/>
        </a:p>
      </dgm:t>
    </dgm:pt>
    <dgm:pt modelId="{29DDE1D2-7F1C-4673-8721-6A9293403ED7}" type="pres">
      <dgm:prSet presAssocID="{E208EFD4-53C7-4E6D-870B-0CF017D537F9}" presName="root" presStyleCnt="0">
        <dgm:presLayoutVars>
          <dgm:chMax/>
          <dgm:chPref val="4"/>
        </dgm:presLayoutVars>
      </dgm:prSet>
      <dgm:spPr/>
    </dgm:pt>
    <dgm:pt modelId="{4D1D3E6C-C7D9-4906-A03A-37CFE683312C}" type="pres">
      <dgm:prSet presAssocID="{E208EFD4-53C7-4E6D-870B-0CF017D537F9}" presName="rootComposite" presStyleCnt="0">
        <dgm:presLayoutVars/>
      </dgm:prSet>
      <dgm:spPr/>
    </dgm:pt>
    <dgm:pt modelId="{E6BF70D9-39CD-4913-BC82-C53B599C399A}" type="pres">
      <dgm:prSet presAssocID="{E208EFD4-53C7-4E6D-870B-0CF017D537F9}" presName="rootText" presStyleLbl="node0" presStyleIdx="0" presStyleCnt="1" custLinFactNeighborY="0">
        <dgm:presLayoutVars>
          <dgm:chMax/>
          <dgm:chPref val="4"/>
        </dgm:presLayoutVars>
      </dgm:prSet>
      <dgm:spPr/>
      <dgm:t>
        <a:bodyPr/>
        <a:lstStyle/>
        <a:p>
          <a:endParaRPr lang="ru-RU"/>
        </a:p>
      </dgm:t>
    </dgm:pt>
    <dgm:pt modelId="{8913FEF5-953E-4981-A7B0-B6DF994A9579}" type="pres">
      <dgm:prSet presAssocID="{E208EFD4-53C7-4E6D-870B-0CF017D537F9}" presName="childShape" presStyleCnt="0">
        <dgm:presLayoutVars>
          <dgm:chMax val="0"/>
          <dgm:chPref val="0"/>
        </dgm:presLayoutVars>
      </dgm:prSet>
      <dgm:spPr/>
    </dgm:pt>
    <dgm:pt modelId="{58A58551-0C53-44FB-93EE-7F94CDD84C04}" type="pres">
      <dgm:prSet presAssocID="{6CEF62DF-5AFA-4D92-8307-182C18317BC9}" presName="childComposite" presStyleCnt="0">
        <dgm:presLayoutVars>
          <dgm:chMax val="0"/>
          <dgm:chPref val="0"/>
        </dgm:presLayoutVars>
      </dgm:prSet>
      <dgm:spPr/>
    </dgm:pt>
    <dgm:pt modelId="{0A1FAE34-158A-47A1-83D1-6643F1132D6A}" type="pres">
      <dgm:prSet presAssocID="{6CEF62DF-5AFA-4D92-8307-182C18317BC9}" presName="Image" presStyleLbl="node1" presStyleIdx="0" presStyleCnt="1" custScaleX="168257" custScaleY="150853" custLinFactNeighborX="5451" custLinFactNeighborY="-35628"/>
      <dgm:spPr>
        <a:blipFill>
          <a:blip xmlns:r="http://schemas.openxmlformats.org/officeDocument/2006/relationships" r:embed="rId1" cstate="print">
            <a:extLst/>
          </a:blip>
          <a:srcRect/>
          <a:stretch>
            <a:fillRect/>
          </a:stretch>
        </a:blipFill>
      </dgm:spPr>
      <dgm:t>
        <a:bodyPr/>
        <a:lstStyle/>
        <a:p>
          <a:endParaRPr lang="ru-RU"/>
        </a:p>
      </dgm:t>
    </dgm:pt>
    <dgm:pt modelId="{76067BA1-94C3-4FA9-942E-99BC7F6AB9F4}" type="pres">
      <dgm:prSet presAssocID="{6CEF62DF-5AFA-4D92-8307-182C18317BC9}" presName="childText" presStyleLbl="lnNode1" presStyleIdx="0" presStyleCnt="1" custScaleX="75916" custScaleY="249123">
        <dgm:presLayoutVars>
          <dgm:chMax val="0"/>
          <dgm:chPref val="0"/>
          <dgm:bulletEnabled val="1"/>
        </dgm:presLayoutVars>
      </dgm:prSet>
      <dgm:spPr/>
      <dgm:t>
        <a:bodyPr/>
        <a:lstStyle/>
        <a:p>
          <a:endParaRPr lang="ru-RU"/>
        </a:p>
      </dgm:t>
    </dgm:pt>
  </dgm:ptLst>
  <dgm:cxnLst>
    <dgm:cxn modelId="{843B4208-E9E3-40DF-B38E-85CE36EEABE0}" type="presOf" srcId="{6CEF62DF-5AFA-4D92-8307-182C18317BC9}" destId="{76067BA1-94C3-4FA9-942E-99BC7F6AB9F4}" srcOrd="0" destOrd="0" presId="urn:microsoft.com/office/officeart/2008/layout/PictureAccentList"/>
    <dgm:cxn modelId="{37F90B26-AD61-4E79-B07C-73F75DB1ADEE}" srcId="{E208EFD4-53C7-4E6D-870B-0CF017D537F9}" destId="{6CEF62DF-5AFA-4D92-8307-182C18317BC9}" srcOrd="0" destOrd="0" parTransId="{B7395F94-E721-4959-89DE-2CC70EBF7D0E}" sibTransId="{B4391EE5-C831-45DE-BBE5-8B0F6B80F39A}"/>
    <dgm:cxn modelId="{8B0DA71D-5FFD-4153-9594-56FA4052B1E4}" type="presOf" srcId="{062B5E20-0333-4033-8EAF-1FC78F514335}" destId="{4093A091-4BD9-42D2-A867-584874D1499D}" srcOrd="0" destOrd="0" presId="urn:microsoft.com/office/officeart/2008/layout/PictureAccentList"/>
    <dgm:cxn modelId="{557C395E-A270-412F-9EBF-BCEE3FCCA980}" srcId="{062B5E20-0333-4033-8EAF-1FC78F514335}" destId="{E208EFD4-53C7-4E6D-870B-0CF017D537F9}" srcOrd="0" destOrd="0" parTransId="{1D6D9267-719E-4C09-9323-33F26C1FD8F7}" sibTransId="{841E23AA-B8E1-491E-92FD-4D9355964BF6}"/>
    <dgm:cxn modelId="{94E324C8-2D44-4D10-86C6-269EA66FC914}" type="presOf" srcId="{E208EFD4-53C7-4E6D-870B-0CF017D537F9}" destId="{E6BF70D9-39CD-4913-BC82-C53B599C399A}" srcOrd="0" destOrd="0" presId="urn:microsoft.com/office/officeart/2008/layout/PictureAccentList"/>
    <dgm:cxn modelId="{ABB28A82-F2B0-42D4-BD8E-03B1B4B647F6}" type="presParOf" srcId="{4093A091-4BD9-42D2-A867-584874D1499D}" destId="{29DDE1D2-7F1C-4673-8721-6A9293403ED7}" srcOrd="0" destOrd="0" presId="urn:microsoft.com/office/officeart/2008/layout/PictureAccentList"/>
    <dgm:cxn modelId="{33132654-55AB-40AA-92AA-8D93CCE38562}" type="presParOf" srcId="{29DDE1D2-7F1C-4673-8721-6A9293403ED7}" destId="{4D1D3E6C-C7D9-4906-A03A-37CFE683312C}" srcOrd="0" destOrd="0" presId="urn:microsoft.com/office/officeart/2008/layout/PictureAccentList"/>
    <dgm:cxn modelId="{585336FE-9A1F-4EC7-96A7-13805DC8377F}" type="presParOf" srcId="{4D1D3E6C-C7D9-4906-A03A-37CFE683312C}" destId="{E6BF70D9-39CD-4913-BC82-C53B599C399A}" srcOrd="0" destOrd="0" presId="urn:microsoft.com/office/officeart/2008/layout/PictureAccentList"/>
    <dgm:cxn modelId="{810EEBF1-ED56-4050-A39B-E488888C1AD3}" type="presParOf" srcId="{29DDE1D2-7F1C-4673-8721-6A9293403ED7}" destId="{8913FEF5-953E-4981-A7B0-B6DF994A9579}" srcOrd="1" destOrd="0" presId="urn:microsoft.com/office/officeart/2008/layout/PictureAccentList"/>
    <dgm:cxn modelId="{B57E1196-FC71-412A-A6C0-9311B6B318B7}" type="presParOf" srcId="{8913FEF5-953E-4981-A7B0-B6DF994A9579}" destId="{58A58551-0C53-44FB-93EE-7F94CDD84C04}" srcOrd="0" destOrd="0" presId="urn:microsoft.com/office/officeart/2008/layout/PictureAccentList"/>
    <dgm:cxn modelId="{15E4C174-C083-47C4-9476-F036F8480469}" type="presParOf" srcId="{58A58551-0C53-44FB-93EE-7F94CDD84C04}" destId="{0A1FAE34-158A-47A1-83D1-6643F1132D6A}" srcOrd="0" destOrd="0" presId="urn:microsoft.com/office/officeart/2008/layout/PictureAccentList"/>
    <dgm:cxn modelId="{EBA032A9-62EA-4ABD-B34C-3CDF40EAD33E}" type="presParOf" srcId="{58A58551-0C53-44FB-93EE-7F94CDD84C04}" destId="{76067BA1-94C3-4FA9-942E-99BC7F6AB9F4}" srcOrd="1" destOrd="0" presId="urn:microsoft.com/office/officeart/2008/layout/PictureAccentList"/>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5BB5CD-98A0-451C-ABD8-79055089BBCD}" type="doc">
      <dgm:prSet loTypeId="urn:microsoft.com/office/officeart/2005/8/layout/vList2" loCatId="list" qsTypeId="urn:microsoft.com/office/officeart/2005/8/quickstyle/3d6" qsCatId="3D" csTypeId="urn:microsoft.com/office/officeart/2005/8/colors/accent6_5" csCatId="accent6" phldr="1"/>
      <dgm:spPr/>
      <dgm:t>
        <a:bodyPr/>
        <a:lstStyle/>
        <a:p>
          <a:endParaRPr lang="ru-RU"/>
        </a:p>
      </dgm:t>
    </dgm:pt>
    <dgm:pt modelId="{FC2C8A22-42CE-43DB-B3AD-2199595E5E78}">
      <dgm:prSet/>
      <dgm:spPr/>
      <dgm:t>
        <a:bodyPr/>
        <a:lstStyle/>
        <a:p>
          <a:pPr algn="just" rtl="0"/>
          <a:r>
            <a:rPr lang="ru-RU" dirty="0" smtClean="0">
              <a:solidFill>
                <a:schemeClr val="tx1"/>
              </a:solidFill>
              <a:latin typeface="Times New Roman" pitchFamily="18" charset="0"/>
              <a:cs typeface="Times New Roman" pitchFamily="18" charset="0"/>
            </a:rPr>
            <a:t>Приказ Министерства здравоохранения РФ № 309 от 25.06.2014 «Об утверждении плана мероприятий («дорожная карта») по расширению функций специалистов со средним медицинским образованием» регламентировал повышение роли медицинских сестер. На медицинских сестер возложена ответственность за следующие направления деятельности</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dgm:t>
    </dgm:pt>
    <dgm:pt modelId="{9F4A648E-943E-4D89-A92E-6CD393C5F797}" type="parTrans" cxnId="{078BE2B8-0F3C-4ED9-891C-8A472BFF9DD3}">
      <dgm:prSet/>
      <dgm:spPr/>
      <dgm:t>
        <a:bodyPr/>
        <a:lstStyle/>
        <a:p>
          <a:endParaRPr lang="ru-RU"/>
        </a:p>
      </dgm:t>
    </dgm:pt>
    <dgm:pt modelId="{13B69F6D-2318-4279-918A-1927BB6DD0D1}" type="sibTrans" cxnId="{078BE2B8-0F3C-4ED9-891C-8A472BFF9DD3}">
      <dgm:prSet/>
      <dgm:spPr/>
      <dgm:t>
        <a:bodyPr/>
        <a:lstStyle/>
        <a:p>
          <a:endParaRPr lang="ru-RU"/>
        </a:p>
      </dgm:t>
    </dgm:pt>
    <dgm:pt modelId="{B65B3CC4-479F-4CD0-922E-41F693C0EB64}" type="pres">
      <dgm:prSet presAssocID="{1C5BB5CD-98A0-451C-ABD8-79055089BBCD}" presName="linear" presStyleCnt="0">
        <dgm:presLayoutVars>
          <dgm:animLvl val="lvl"/>
          <dgm:resizeHandles val="exact"/>
        </dgm:presLayoutVars>
      </dgm:prSet>
      <dgm:spPr/>
      <dgm:t>
        <a:bodyPr/>
        <a:lstStyle/>
        <a:p>
          <a:endParaRPr lang="ru-RU"/>
        </a:p>
      </dgm:t>
    </dgm:pt>
    <dgm:pt modelId="{9FD9F35F-A04F-43E6-8BB9-727E0D1CDBEB}" type="pres">
      <dgm:prSet presAssocID="{FC2C8A22-42CE-43DB-B3AD-2199595E5E78}" presName="parentText" presStyleLbl="node1" presStyleIdx="0" presStyleCnt="1">
        <dgm:presLayoutVars>
          <dgm:chMax val="0"/>
          <dgm:bulletEnabled val="1"/>
        </dgm:presLayoutVars>
      </dgm:prSet>
      <dgm:spPr/>
      <dgm:t>
        <a:bodyPr/>
        <a:lstStyle/>
        <a:p>
          <a:endParaRPr lang="ru-RU"/>
        </a:p>
      </dgm:t>
    </dgm:pt>
  </dgm:ptLst>
  <dgm:cxnLst>
    <dgm:cxn modelId="{078BE2B8-0F3C-4ED9-891C-8A472BFF9DD3}" srcId="{1C5BB5CD-98A0-451C-ABD8-79055089BBCD}" destId="{FC2C8A22-42CE-43DB-B3AD-2199595E5E78}" srcOrd="0" destOrd="0" parTransId="{9F4A648E-943E-4D89-A92E-6CD393C5F797}" sibTransId="{13B69F6D-2318-4279-918A-1927BB6DD0D1}"/>
    <dgm:cxn modelId="{46FB82B9-56C6-4EA8-8256-E4D292B50A87}" type="presOf" srcId="{FC2C8A22-42CE-43DB-B3AD-2199595E5E78}" destId="{9FD9F35F-A04F-43E6-8BB9-727E0D1CDBEB}" srcOrd="0" destOrd="0" presId="urn:microsoft.com/office/officeart/2005/8/layout/vList2"/>
    <dgm:cxn modelId="{AC1240EF-C18C-4E45-ABA1-29E7ED9735F7}" type="presOf" srcId="{1C5BB5CD-98A0-451C-ABD8-79055089BBCD}" destId="{B65B3CC4-479F-4CD0-922E-41F693C0EB64}" srcOrd="0" destOrd="0" presId="urn:microsoft.com/office/officeart/2005/8/layout/vList2"/>
    <dgm:cxn modelId="{A133F2A9-D28C-4114-A64E-2344335D6CEB}" type="presParOf" srcId="{B65B3CC4-479F-4CD0-922E-41F693C0EB64}" destId="{9FD9F35F-A04F-43E6-8BB9-727E0D1CDBEB}" srcOrd="0" destOrd="0" presId="urn:microsoft.com/office/officeart/2005/8/layout/vList2"/>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6E021F-90B6-4602-BCDA-328897F41A0A}" type="doc">
      <dgm:prSet loTypeId="urn:microsoft.com/office/officeart/2005/8/layout/vList4#3" loCatId="list" qsTypeId="urn:microsoft.com/office/officeart/2005/8/quickstyle/simple3" qsCatId="simple" csTypeId="urn:microsoft.com/office/officeart/2005/8/colors/accent1_2" csCatId="accent1" phldr="1"/>
      <dgm:spPr/>
      <dgm:t>
        <a:bodyPr/>
        <a:lstStyle/>
        <a:p>
          <a:endParaRPr lang="ru-RU"/>
        </a:p>
      </dgm:t>
    </dgm:pt>
    <dgm:pt modelId="{F76EEBB7-42E3-41EE-9D17-B1E617228F12}">
      <dgm:prSet phldrT="[Текст]"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ru-RU" sz="1300" dirty="0" smtClean="0"/>
        </a:p>
        <a:p>
          <a:pPr marL="0" marR="0" indent="0" defTabSz="914400" eaLnBrk="1" fontAlgn="auto" latinLnBrk="0" hangingPunct="1">
            <a:lnSpc>
              <a:spcPct val="100000"/>
            </a:lnSpc>
            <a:spcBef>
              <a:spcPts val="0"/>
            </a:spcBef>
            <a:spcAft>
              <a:spcPts val="0"/>
            </a:spcAft>
            <a:buClrTx/>
            <a:buSzTx/>
            <a:buFontTx/>
            <a:buNone/>
            <a:tabLst/>
            <a:defRPr/>
          </a:pPr>
          <a:r>
            <a:rPr lang="ru-RU" sz="1600" dirty="0" smtClean="0">
              <a:latin typeface="Times New Roman" pitchFamily="18" charset="0"/>
              <a:cs typeface="Times New Roman" pitchFamily="18" charset="0"/>
            </a:rPr>
            <a:t>Ранее активное выявление пациентов с минимальными клиническими проявлениями хронических заболеваний и факторами риска их развития;</a:t>
          </a:r>
        </a:p>
        <a:p>
          <a:pPr marL="0" marR="0" indent="0" defTabSz="914400" eaLnBrk="1" fontAlgn="auto" latinLnBrk="0" hangingPunct="1">
            <a:lnSpc>
              <a:spcPct val="100000"/>
            </a:lnSpc>
            <a:spcBef>
              <a:spcPts val="0"/>
            </a:spcBef>
            <a:spcAft>
              <a:spcPts val="0"/>
            </a:spcAft>
            <a:buClrTx/>
            <a:buSzTx/>
            <a:buFontTx/>
            <a:buNone/>
            <a:tabLst/>
            <a:defRPr/>
          </a:pPr>
          <a:r>
            <a:rPr lang="ru-RU" sz="1600" dirty="0" smtClean="0">
              <a:latin typeface="Times New Roman" pitchFamily="18" charset="0"/>
              <a:cs typeface="Times New Roman" pitchFamily="18" charset="0"/>
            </a:rPr>
            <a:t>Доврачебное обследование больного; </a:t>
          </a:r>
        </a:p>
        <a:p>
          <a:pPr defTabSz="844550">
            <a:lnSpc>
              <a:spcPct val="90000"/>
            </a:lnSpc>
            <a:spcBef>
              <a:spcPct val="0"/>
            </a:spcBef>
            <a:spcAft>
              <a:spcPct val="35000"/>
            </a:spcAft>
          </a:pPr>
          <a:endParaRPr lang="ru-RU" sz="1300" dirty="0"/>
        </a:p>
      </dgm:t>
    </dgm:pt>
    <dgm:pt modelId="{B3C40356-9DA1-43E5-B259-11938ED50163}" type="parTrans" cxnId="{83C5213E-63CD-48D3-96CE-E3A79E639942}">
      <dgm:prSet/>
      <dgm:spPr/>
      <dgm:t>
        <a:bodyPr/>
        <a:lstStyle/>
        <a:p>
          <a:endParaRPr lang="ru-RU"/>
        </a:p>
      </dgm:t>
    </dgm:pt>
    <dgm:pt modelId="{084AE2DE-2029-4866-9F4C-D21D165A3EFE}" type="sibTrans" cxnId="{83C5213E-63CD-48D3-96CE-E3A79E639942}">
      <dgm:prSet/>
      <dgm:spPr/>
      <dgm:t>
        <a:bodyPr/>
        <a:lstStyle/>
        <a:p>
          <a:endParaRPr lang="ru-RU"/>
        </a:p>
      </dgm:t>
    </dgm:pt>
    <dgm:pt modelId="{1C46BE71-457B-4A65-BE5B-5D37364FF788}">
      <dgm:prSet phldrT="[Текст]" custT="1"/>
      <dgm:spPr/>
      <dgm:t>
        <a:bodyPr/>
        <a:lstStyle/>
        <a:p>
          <a:r>
            <a:rPr lang="ru-RU" sz="2000" dirty="0" smtClean="0">
              <a:latin typeface="Times New Roman" pitchFamily="18" charset="0"/>
              <a:cs typeface="Times New Roman" pitchFamily="18" charset="0"/>
            </a:rPr>
            <a:t>Обучение пациентов и их родственников (индивидуальное и групповое);</a:t>
          </a:r>
        </a:p>
        <a:p>
          <a:endParaRPr lang="ru-RU" sz="1400" dirty="0"/>
        </a:p>
      </dgm:t>
    </dgm:pt>
    <dgm:pt modelId="{8DA0C771-3A63-4B3E-9310-C2EDA7273428}" type="parTrans" cxnId="{D7F8A429-D090-427D-A7C4-D8CFA5B8BB19}">
      <dgm:prSet/>
      <dgm:spPr/>
      <dgm:t>
        <a:bodyPr/>
        <a:lstStyle/>
        <a:p>
          <a:endParaRPr lang="ru-RU"/>
        </a:p>
      </dgm:t>
    </dgm:pt>
    <dgm:pt modelId="{D3EBB562-3C3A-48EE-AFE8-5C9D643D7FB9}" type="sibTrans" cxnId="{D7F8A429-D090-427D-A7C4-D8CFA5B8BB19}">
      <dgm:prSet/>
      <dgm:spPr/>
      <dgm:t>
        <a:bodyPr/>
        <a:lstStyle/>
        <a:p>
          <a:endParaRPr lang="ru-RU"/>
        </a:p>
      </dgm:t>
    </dgm:pt>
    <dgm:pt modelId="{2F98FD39-747B-487E-A0E4-AA0471B40CF3}">
      <dgm:prSet phldrT="[Текст]" custT="1"/>
      <dgm:spPr/>
      <dgm:t>
        <a:bodyPr/>
        <a:lstStyle/>
        <a:p>
          <a:endParaRPr lang="ru-RU" sz="1800" dirty="0" smtClean="0">
            <a:latin typeface="Times New Roman" pitchFamily="18" charset="0"/>
            <a:cs typeface="Times New Roman" pitchFamily="18" charset="0"/>
          </a:endParaRPr>
        </a:p>
        <a:p>
          <a:r>
            <a:rPr lang="ru-RU" sz="1800" dirty="0" smtClean="0">
              <a:latin typeface="Times New Roman" pitchFamily="18" charset="0"/>
              <a:cs typeface="Times New Roman" pitchFamily="18" charset="0"/>
            </a:rPr>
            <a:t>Динамическое наблюдение за пациентами, не нуждающихся во врачебном наблюдении;</a:t>
          </a:r>
        </a:p>
        <a:p>
          <a:r>
            <a:rPr lang="ru-RU" sz="1800" dirty="0" smtClean="0">
              <a:latin typeface="Times New Roman" pitchFamily="18" charset="0"/>
              <a:cs typeface="Times New Roman" pitchFamily="18" charset="0"/>
            </a:rPr>
            <a:t>Ведение документации, в </a:t>
          </a:r>
          <a:r>
            <a:rPr lang="ru-RU" sz="1800" dirty="0" err="1" smtClean="0">
              <a:latin typeface="Times New Roman" pitchFamily="18" charset="0"/>
              <a:cs typeface="Times New Roman" pitchFamily="18" charset="0"/>
            </a:rPr>
            <a:t>т.ч</a:t>
          </a:r>
          <a:r>
            <a:rPr lang="ru-RU" sz="1800" dirty="0" smtClean="0">
              <a:latin typeface="Times New Roman" pitchFamily="18" charset="0"/>
              <a:cs typeface="Times New Roman" pitchFamily="18" charset="0"/>
            </a:rPr>
            <a:t>. в электронном виде</a:t>
          </a:r>
        </a:p>
        <a:p>
          <a:endParaRPr lang="ru-RU" sz="1400" dirty="0"/>
        </a:p>
      </dgm:t>
    </dgm:pt>
    <dgm:pt modelId="{15AA2A99-6D9F-4353-8BE6-820DD35581EB}" type="parTrans" cxnId="{04D4FC40-D649-485D-A13A-6EFEF039AD77}">
      <dgm:prSet/>
      <dgm:spPr/>
      <dgm:t>
        <a:bodyPr/>
        <a:lstStyle/>
        <a:p>
          <a:endParaRPr lang="ru-RU"/>
        </a:p>
      </dgm:t>
    </dgm:pt>
    <dgm:pt modelId="{A4A6827C-D635-429F-B76D-CD0C4B794188}" type="sibTrans" cxnId="{04D4FC40-D649-485D-A13A-6EFEF039AD77}">
      <dgm:prSet/>
      <dgm:spPr/>
      <dgm:t>
        <a:bodyPr/>
        <a:lstStyle/>
        <a:p>
          <a:endParaRPr lang="ru-RU"/>
        </a:p>
      </dgm:t>
    </dgm:pt>
    <dgm:pt modelId="{F9D01E1E-0B4E-49A4-AA68-FDFD7185B1FA}">
      <dgm:prSet custT="1"/>
      <dgm:spPr/>
      <dgm:t>
        <a:bodyPr/>
        <a:lstStyle/>
        <a:p>
          <a:r>
            <a:rPr lang="ru-RU" sz="1800" dirty="0" smtClean="0">
              <a:latin typeface="Times New Roman" pitchFamily="18" charset="0"/>
              <a:cs typeface="Times New Roman" pitchFamily="18" charset="0"/>
            </a:rPr>
            <a:t>Реализация профилактических программ (вакцинация, мероприятия по предупреждению распространения туберкулеза, онкологические осмотры и др.);</a:t>
          </a:r>
          <a:endParaRPr lang="ru-RU" sz="1800" dirty="0">
            <a:latin typeface="Times New Roman" pitchFamily="18" charset="0"/>
            <a:cs typeface="Times New Roman" pitchFamily="18" charset="0"/>
          </a:endParaRPr>
        </a:p>
      </dgm:t>
    </dgm:pt>
    <dgm:pt modelId="{C39EC622-C4B6-4F76-B56E-49C83B8BB03E}" type="parTrans" cxnId="{D7E04036-2C1E-4DA8-94CA-349CAE068EA2}">
      <dgm:prSet/>
      <dgm:spPr/>
      <dgm:t>
        <a:bodyPr/>
        <a:lstStyle/>
        <a:p>
          <a:endParaRPr lang="ru-RU"/>
        </a:p>
      </dgm:t>
    </dgm:pt>
    <dgm:pt modelId="{223B7D9D-1349-49DB-A297-FCDA8628E37F}" type="sibTrans" cxnId="{D7E04036-2C1E-4DA8-94CA-349CAE068EA2}">
      <dgm:prSet/>
      <dgm:spPr/>
      <dgm:t>
        <a:bodyPr/>
        <a:lstStyle/>
        <a:p>
          <a:endParaRPr lang="ru-RU"/>
        </a:p>
      </dgm:t>
    </dgm:pt>
    <dgm:pt modelId="{D88EFE6A-3591-4EC2-8C45-070F291017AE}" type="pres">
      <dgm:prSet presAssocID="{136E021F-90B6-4602-BCDA-328897F41A0A}" presName="linear" presStyleCnt="0">
        <dgm:presLayoutVars>
          <dgm:dir/>
          <dgm:resizeHandles val="exact"/>
        </dgm:presLayoutVars>
      </dgm:prSet>
      <dgm:spPr/>
      <dgm:t>
        <a:bodyPr/>
        <a:lstStyle/>
        <a:p>
          <a:endParaRPr lang="ru-RU"/>
        </a:p>
      </dgm:t>
    </dgm:pt>
    <dgm:pt modelId="{19E93387-3E33-43EB-BF4C-4BA2634E5E9D}" type="pres">
      <dgm:prSet presAssocID="{F76EEBB7-42E3-41EE-9D17-B1E617228F12}" presName="comp" presStyleCnt="0"/>
      <dgm:spPr/>
      <dgm:t>
        <a:bodyPr/>
        <a:lstStyle/>
        <a:p>
          <a:endParaRPr lang="ru-RU"/>
        </a:p>
      </dgm:t>
    </dgm:pt>
    <dgm:pt modelId="{4447DEE3-6417-49D3-8A70-AF4007206141}" type="pres">
      <dgm:prSet presAssocID="{F76EEBB7-42E3-41EE-9D17-B1E617228F12}" presName="box" presStyleLbl="node1" presStyleIdx="0" presStyleCnt="4"/>
      <dgm:spPr/>
      <dgm:t>
        <a:bodyPr/>
        <a:lstStyle/>
        <a:p>
          <a:endParaRPr lang="ru-RU"/>
        </a:p>
      </dgm:t>
    </dgm:pt>
    <dgm:pt modelId="{0B5BF509-196C-439A-A789-ED0342773353}" type="pres">
      <dgm:prSet presAssocID="{F76EEBB7-42E3-41EE-9D17-B1E617228F12}" presName="img" presStyleLbl="fgImgPlace1" presStyleIdx="0" presStyleCnt="4" custLinFactNeighborX="350" custLinFactNeighborY="3394"/>
      <dgm:spPr>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t="-19000" b="-19000"/>
          </a:stretch>
        </a:blipFill>
      </dgm:spPr>
      <dgm:t>
        <a:bodyPr/>
        <a:lstStyle/>
        <a:p>
          <a:endParaRPr lang="ru-RU"/>
        </a:p>
      </dgm:t>
    </dgm:pt>
    <dgm:pt modelId="{D6FBF905-B888-4433-9EF6-BF96A5F64CBD}" type="pres">
      <dgm:prSet presAssocID="{F76EEBB7-42E3-41EE-9D17-B1E617228F12}" presName="text" presStyleLbl="node1" presStyleIdx="0" presStyleCnt="4">
        <dgm:presLayoutVars>
          <dgm:bulletEnabled val="1"/>
        </dgm:presLayoutVars>
      </dgm:prSet>
      <dgm:spPr/>
      <dgm:t>
        <a:bodyPr/>
        <a:lstStyle/>
        <a:p>
          <a:endParaRPr lang="ru-RU"/>
        </a:p>
      </dgm:t>
    </dgm:pt>
    <dgm:pt modelId="{0EED5613-91AA-405C-A838-F6E547D6B08D}" type="pres">
      <dgm:prSet presAssocID="{084AE2DE-2029-4866-9F4C-D21D165A3EFE}" presName="spacer" presStyleCnt="0"/>
      <dgm:spPr/>
      <dgm:t>
        <a:bodyPr/>
        <a:lstStyle/>
        <a:p>
          <a:endParaRPr lang="ru-RU"/>
        </a:p>
      </dgm:t>
    </dgm:pt>
    <dgm:pt modelId="{D0CC8B34-DBEB-4938-829B-32B82EEEC0D6}" type="pres">
      <dgm:prSet presAssocID="{F9D01E1E-0B4E-49A4-AA68-FDFD7185B1FA}" presName="comp" presStyleCnt="0"/>
      <dgm:spPr/>
      <dgm:t>
        <a:bodyPr/>
        <a:lstStyle/>
        <a:p>
          <a:endParaRPr lang="ru-RU"/>
        </a:p>
      </dgm:t>
    </dgm:pt>
    <dgm:pt modelId="{A5AE357A-D2F6-43D4-979C-0DE54A54E948}" type="pres">
      <dgm:prSet presAssocID="{F9D01E1E-0B4E-49A4-AA68-FDFD7185B1FA}" presName="box" presStyleLbl="node1" presStyleIdx="1" presStyleCnt="4"/>
      <dgm:spPr/>
      <dgm:t>
        <a:bodyPr/>
        <a:lstStyle/>
        <a:p>
          <a:endParaRPr lang="ru-RU"/>
        </a:p>
      </dgm:t>
    </dgm:pt>
    <dgm:pt modelId="{107714D7-D94A-4F6B-B3B0-816ABAD49DD0}" type="pres">
      <dgm:prSet presAssocID="{F9D01E1E-0B4E-49A4-AA68-FDFD7185B1FA}" presName="img"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xmlns="" val="0"/>
              </a:ext>
            </a:extLst>
          </a:blip>
          <a:srcRect/>
          <a:stretch>
            <a:fillRect t="-18000" b="-18000"/>
          </a:stretch>
        </a:blipFill>
      </dgm:spPr>
      <dgm:t>
        <a:bodyPr/>
        <a:lstStyle/>
        <a:p>
          <a:endParaRPr lang="ru-RU"/>
        </a:p>
      </dgm:t>
    </dgm:pt>
    <dgm:pt modelId="{866213B1-289D-4256-A0BA-EB83888B238C}" type="pres">
      <dgm:prSet presAssocID="{F9D01E1E-0B4E-49A4-AA68-FDFD7185B1FA}" presName="text" presStyleLbl="node1" presStyleIdx="1" presStyleCnt="4">
        <dgm:presLayoutVars>
          <dgm:bulletEnabled val="1"/>
        </dgm:presLayoutVars>
      </dgm:prSet>
      <dgm:spPr/>
      <dgm:t>
        <a:bodyPr/>
        <a:lstStyle/>
        <a:p>
          <a:endParaRPr lang="ru-RU"/>
        </a:p>
      </dgm:t>
    </dgm:pt>
    <dgm:pt modelId="{105E76C4-D3C4-4AE9-8B26-EEB07D4BA394}" type="pres">
      <dgm:prSet presAssocID="{223B7D9D-1349-49DB-A297-FCDA8628E37F}" presName="spacer" presStyleCnt="0"/>
      <dgm:spPr/>
      <dgm:t>
        <a:bodyPr/>
        <a:lstStyle/>
        <a:p>
          <a:endParaRPr lang="ru-RU"/>
        </a:p>
      </dgm:t>
    </dgm:pt>
    <dgm:pt modelId="{C231C850-559C-43D2-88E6-9D7489C51363}" type="pres">
      <dgm:prSet presAssocID="{1C46BE71-457B-4A65-BE5B-5D37364FF788}" presName="comp" presStyleCnt="0"/>
      <dgm:spPr/>
      <dgm:t>
        <a:bodyPr/>
        <a:lstStyle/>
        <a:p>
          <a:endParaRPr lang="ru-RU"/>
        </a:p>
      </dgm:t>
    </dgm:pt>
    <dgm:pt modelId="{B6106E61-BBF0-4D18-B0C4-A6C0767BBADE}" type="pres">
      <dgm:prSet presAssocID="{1C46BE71-457B-4A65-BE5B-5D37364FF788}" presName="box" presStyleLbl="node1" presStyleIdx="2" presStyleCnt="4"/>
      <dgm:spPr/>
      <dgm:t>
        <a:bodyPr/>
        <a:lstStyle/>
        <a:p>
          <a:endParaRPr lang="ru-RU"/>
        </a:p>
      </dgm:t>
    </dgm:pt>
    <dgm:pt modelId="{BEE9BE1C-1F6A-4C4B-BCA9-7B8C2A686C0A}" type="pres">
      <dgm:prSet presAssocID="{1C46BE71-457B-4A65-BE5B-5D37364FF788}" presName="img"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t="-15000" b="-15000"/>
          </a:stretch>
        </a:blipFill>
      </dgm:spPr>
      <dgm:t>
        <a:bodyPr/>
        <a:lstStyle/>
        <a:p>
          <a:endParaRPr lang="ru-RU"/>
        </a:p>
      </dgm:t>
    </dgm:pt>
    <dgm:pt modelId="{FA70FEA1-35E6-47D4-9F0B-5CB4BD258A32}" type="pres">
      <dgm:prSet presAssocID="{1C46BE71-457B-4A65-BE5B-5D37364FF788}" presName="text" presStyleLbl="node1" presStyleIdx="2" presStyleCnt="4">
        <dgm:presLayoutVars>
          <dgm:bulletEnabled val="1"/>
        </dgm:presLayoutVars>
      </dgm:prSet>
      <dgm:spPr/>
      <dgm:t>
        <a:bodyPr/>
        <a:lstStyle/>
        <a:p>
          <a:endParaRPr lang="ru-RU"/>
        </a:p>
      </dgm:t>
    </dgm:pt>
    <dgm:pt modelId="{4238A948-2F95-451F-B306-22EB04ACAF15}" type="pres">
      <dgm:prSet presAssocID="{D3EBB562-3C3A-48EE-AFE8-5C9D643D7FB9}" presName="spacer" presStyleCnt="0"/>
      <dgm:spPr/>
      <dgm:t>
        <a:bodyPr/>
        <a:lstStyle/>
        <a:p>
          <a:endParaRPr lang="ru-RU"/>
        </a:p>
      </dgm:t>
    </dgm:pt>
    <dgm:pt modelId="{C906E3CD-56AF-49FE-9C8B-AB5BDF10C5EC}" type="pres">
      <dgm:prSet presAssocID="{2F98FD39-747B-487E-A0E4-AA0471B40CF3}" presName="comp" presStyleCnt="0"/>
      <dgm:spPr/>
      <dgm:t>
        <a:bodyPr/>
        <a:lstStyle/>
        <a:p>
          <a:endParaRPr lang="ru-RU"/>
        </a:p>
      </dgm:t>
    </dgm:pt>
    <dgm:pt modelId="{8887784C-631B-4302-98A2-90CCA479687B}" type="pres">
      <dgm:prSet presAssocID="{2F98FD39-747B-487E-A0E4-AA0471B40CF3}" presName="box" presStyleLbl="node1" presStyleIdx="3" presStyleCnt="4"/>
      <dgm:spPr/>
      <dgm:t>
        <a:bodyPr/>
        <a:lstStyle/>
        <a:p>
          <a:endParaRPr lang="ru-RU"/>
        </a:p>
      </dgm:t>
    </dgm:pt>
    <dgm:pt modelId="{668D45FB-2038-459A-8A67-25FCAD6CB59E}" type="pres">
      <dgm:prSet presAssocID="{2F98FD39-747B-487E-A0E4-AA0471B40CF3}" presName="img"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xmlns="" val="0"/>
              </a:ext>
            </a:extLst>
          </a:blip>
          <a:srcRect/>
          <a:stretch>
            <a:fillRect l="-11000" r="-11000"/>
          </a:stretch>
        </a:blipFill>
      </dgm:spPr>
      <dgm:t>
        <a:bodyPr/>
        <a:lstStyle/>
        <a:p>
          <a:endParaRPr lang="ru-RU"/>
        </a:p>
      </dgm:t>
    </dgm:pt>
    <dgm:pt modelId="{4543D217-9D0C-427E-9A22-8D5612C41899}" type="pres">
      <dgm:prSet presAssocID="{2F98FD39-747B-487E-A0E4-AA0471B40CF3}" presName="text" presStyleLbl="node1" presStyleIdx="3" presStyleCnt="4">
        <dgm:presLayoutVars>
          <dgm:bulletEnabled val="1"/>
        </dgm:presLayoutVars>
      </dgm:prSet>
      <dgm:spPr/>
      <dgm:t>
        <a:bodyPr/>
        <a:lstStyle/>
        <a:p>
          <a:endParaRPr lang="ru-RU"/>
        </a:p>
      </dgm:t>
    </dgm:pt>
  </dgm:ptLst>
  <dgm:cxnLst>
    <dgm:cxn modelId="{D7E04036-2C1E-4DA8-94CA-349CAE068EA2}" srcId="{136E021F-90B6-4602-BCDA-328897F41A0A}" destId="{F9D01E1E-0B4E-49A4-AA68-FDFD7185B1FA}" srcOrd="1" destOrd="0" parTransId="{C39EC622-C4B6-4F76-B56E-49C83B8BB03E}" sibTransId="{223B7D9D-1349-49DB-A297-FCDA8628E37F}"/>
    <dgm:cxn modelId="{83C5213E-63CD-48D3-96CE-E3A79E639942}" srcId="{136E021F-90B6-4602-BCDA-328897F41A0A}" destId="{F76EEBB7-42E3-41EE-9D17-B1E617228F12}" srcOrd="0" destOrd="0" parTransId="{B3C40356-9DA1-43E5-B259-11938ED50163}" sibTransId="{084AE2DE-2029-4866-9F4C-D21D165A3EFE}"/>
    <dgm:cxn modelId="{BB2CF2CB-E9E5-4C94-933F-74921A6E2D41}" type="presOf" srcId="{F9D01E1E-0B4E-49A4-AA68-FDFD7185B1FA}" destId="{866213B1-289D-4256-A0BA-EB83888B238C}" srcOrd="1" destOrd="0" presId="urn:microsoft.com/office/officeart/2005/8/layout/vList4#3"/>
    <dgm:cxn modelId="{E37B16B6-AB23-4210-B019-B0887677BD7E}" type="presOf" srcId="{F9D01E1E-0B4E-49A4-AA68-FDFD7185B1FA}" destId="{A5AE357A-D2F6-43D4-979C-0DE54A54E948}" srcOrd="0" destOrd="0" presId="urn:microsoft.com/office/officeart/2005/8/layout/vList4#3"/>
    <dgm:cxn modelId="{04D4FC40-D649-485D-A13A-6EFEF039AD77}" srcId="{136E021F-90B6-4602-BCDA-328897F41A0A}" destId="{2F98FD39-747B-487E-A0E4-AA0471B40CF3}" srcOrd="3" destOrd="0" parTransId="{15AA2A99-6D9F-4353-8BE6-820DD35581EB}" sibTransId="{A4A6827C-D635-429F-B76D-CD0C4B794188}"/>
    <dgm:cxn modelId="{34DEC577-C69E-46C8-9568-125241D3FD8C}" type="presOf" srcId="{1C46BE71-457B-4A65-BE5B-5D37364FF788}" destId="{B6106E61-BBF0-4D18-B0C4-A6C0767BBADE}" srcOrd="0" destOrd="0" presId="urn:microsoft.com/office/officeart/2005/8/layout/vList4#3"/>
    <dgm:cxn modelId="{894ABCA2-D5ED-40E2-8409-209EBEE4C744}" type="presOf" srcId="{F76EEBB7-42E3-41EE-9D17-B1E617228F12}" destId="{4447DEE3-6417-49D3-8A70-AF4007206141}" srcOrd="0" destOrd="0" presId="urn:microsoft.com/office/officeart/2005/8/layout/vList4#3"/>
    <dgm:cxn modelId="{D7F8A429-D090-427D-A7C4-D8CFA5B8BB19}" srcId="{136E021F-90B6-4602-BCDA-328897F41A0A}" destId="{1C46BE71-457B-4A65-BE5B-5D37364FF788}" srcOrd="2" destOrd="0" parTransId="{8DA0C771-3A63-4B3E-9310-C2EDA7273428}" sibTransId="{D3EBB562-3C3A-48EE-AFE8-5C9D643D7FB9}"/>
    <dgm:cxn modelId="{209B565E-0616-4B9E-8726-4A721D945356}" type="presOf" srcId="{2F98FD39-747B-487E-A0E4-AA0471B40CF3}" destId="{8887784C-631B-4302-98A2-90CCA479687B}" srcOrd="0" destOrd="0" presId="urn:microsoft.com/office/officeart/2005/8/layout/vList4#3"/>
    <dgm:cxn modelId="{17FD1946-19E1-4370-8CAD-3CC9A7F418FC}" type="presOf" srcId="{2F98FD39-747B-487E-A0E4-AA0471B40CF3}" destId="{4543D217-9D0C-427E-9A22-8D5612C41899}" srcOrd="1" destOrd="0" presId="urn:microsoft.com/office/officeart/2005/8/layout/vList4#3"/>
    <dgm:cxn modelId="{5729C122-9105-4E6B-88E3-CF05D510E71F}" type="presOf" srcId="{F76EEBB7-42E3-41EE-9D17-B1E617228F12}" destId="{D6FBF905-B888-4433-9EF6-BF96A5F64CBD}" srcOrd="1" destOrd="0" presId="urn:microsoft.com/office/officeart/2005/8/layout/vList4#3"/>
    <dgm:cxn modelId="{33F1A57B-304C-4BD7-81B1-50F8B7E9825A}" type="presOf" srcId="{1C46BE71-457B-4A65-BE5B-5D37364FF788}" destId="{FA70FEA1-35E6-47D4-9F0B-5CB4BD258A32}" srcOrd="1" destOrd="0" presId="urn:microsoft.com/office/officeart/2005/8/layout/vList4#3"/>
    <dgm:cxn modelId="{3411F6D6-14A8-4C96-9627-2407AC65FFE5}" type="presOf" srcId="{136E021F-90B6-4602-BCDA-328897F41A0A}" destId="{D88EFE6A-3591-4EC2-8C45-070F291017AE}" srcOrd="0" destOrd="0" presId="urn:microsoft.com/office/officeart/2005/8/layout/vList4#3"/>
    <dgm:cxn modelId="{6FF77663-BB4C-45C7-9439-8CD162FA9CF6}" type="presParOf" srcId="{D88EFE6A-3591-4EC2-8C45-070F291017AE}" destId="{19E93387-3E33-43EB-BF4C-4BA2634E5E9D}" srcOrd="0" destOrd="0" presId="urn:microsoft.com/office/officeart/2005/8/layout/vList4#3"/>
    <dgm:cxn modelId="{13840601-D085-4A22-BCC3-E025FF0E96D5}" type="presParOf" srcId="{19E93387-3E33-43EB-BF4C-4BA2634E5E9D}" destId="{4447DEE3-6417-49D3-8A70-AF4007206141}" srcOrd="0" destOrd="0" presId="urn:microsoft.com/office/officeart/2005/8/layout/vList4#3"/>
    <dgm:cxn modelId="{04757BFE-6AA4-4333-B1AF-A850B6006194}" type="presParOf" srcId="{19E93387-3E33-43EB-BF4C-4BA2634E5E9D}" destId="{0B5BF509-196C-439A-A789-ED0342773353}" srcOrd="1" destOrd="0" presId="urn:microsoft.com/office/officeart/2005/8/layout/vList4#3"/>
    <dgm:cxn modelId="{7031C8B0-2010-44EB-9394-22B6F11AAF98}" type="presParOf" srcId="{19E93387-3E33-43EB-BF4C-4BA2634E5E9D}" destId="{D6FBF905-B888-4433-9EF6-BF96A5F64CBD}" srcOrd="2" destOrd="0" presId="urn:microsoft.com/office/officeart/2005/8/layout/vList4#3"/>
    <dgm:cxn modelId="{17B0532C-CF9C-4182-95CF-D41B59CC5424}" type="presParOf" srcId="{D88EFE6A-3591-4EC2-8C45-070F291017AE}" destId="{0EED5613-91AA-405C-A838-F6E547D6B08D}" srcOrd="1" destOrd="0" presId="urn:microsoft.com/office/officeart/2005/8/layout/vList4#3"/>
    <dgm:cxn modelId="{E9B860D9-6204-4416-A3CB-E513A5B37642}" type="presParOf" srcId="{D88EFE6A-3591-4EC2-8C45-070F291017AE}" destId="{D0CC8B34-DBEB-4938-829B-32B82EEEC0D6}" srcOrd="2" destOrd="0" presId="urn:microsoft.com/office/officeart/2005/8/layout/vList4#3"/>
    <dgm:cxn modelId="{45AB8B23-4A38-436A-9799-FAC2AB69ECC7}" type="presParOf" srcId="{D0CC8B34-DBEB-4938-829B-32B82EEEC0D6}" destId="{A5AE357A-D2F6-43D4-979C-0DE54A54E948}" srcOrd="0" destOrd="0" presId="urn:microsoft.com/office/officeart/2005/8/layout/vList4#3"/>
    <dgm:cxn modelId="{2A5A3B5C-500A-41BB-AB63-D862459E5BE6}" type="presParOf" srcId="{D0CC8B34-DBEB-4938-829B-32B82EEEC0D6}" destId="{107714D7-D94A-4F6B-B3B0-816ABAD49DD0}" srcOrd="1" destOrd="0" presId="urn:microsoft.com/office/officeart/2005/8/layout/vList4#3"/>
    <dgm:cxn modelId="{098D0379-F99D-4E7E-B843-2576FFAAD96E}" type="presParOf" srcId="{D0CC8B34-DBEB-4938-829B-32B82EEEC0D6}" destId="{866213B1-289D-4256-A0BA-EB83888B238C}" srcOrd="2" destOrd="0" presId="urn:microsoft.com/office/officeart/2005/8/layout/vList4#3"/>
    <dgm:cxn modelId="{E0528E48-E051-48E5-A06B-251112A738D6}" type="presParOf" srcId="{D88EFE6A-3591-4EC2-8C45-070F291017AE}" destId="{105E76C4-D3C4-4AE9-8B26-EEB07D4BA394}" srcOrd="3" destOrd="0" presId="urn:microsoft.com/office/officeart/2005/8/layout/vList4#3"/>
    <dgm:cxn modelId="{9B4C85FC-6DEB-4E7F-AD90-159D7490C16B}" type="presParOf" srcId="{D88EFE6A-3591-4EC2-8C45-070F291017AE}" destId="{C231C850-559C-43D2-88E6-9D7489C51363}" srcOrd="4" destOrd="0" presId="urn:microsoft.com/office/officeart/2005/8/layout/vList4#3"/>
    <dgm:cxn modelId="{A54F4315-1B87-41A1-9E1A-F26716DD2095}" type="presParOf" srcId="{C231C850-559C-43D2-88E6-9D7489C51363}" destId="{B6106E61-BBF0-4D18-B0C4-A6C0767BBADE}" srcOrd="0" destOrd="0" presId="urn:microsoft.com/office/officeart/2005/8/layout/vList4#3"/>
    <dgm:cxn modelId="{03837A94-5477-4AC1-BF8B-D7FA3C329C7F}" type="presParOf" srcId="{C231C850-559C-43D2-88E6-9D7489C51363}" destId="{BEE9BE1C-1F6A-4C4B-BCA9-7B8C2A686C0A}" srcOrd="1" destOrd="0" presId="urn:microsoft.com/office/officeart/2005/8/layout/vList4#3"/>
    <dgm:cxn modelId="{1E8EA57B-96F0-42ED-AA6F-07286E6BAB5F}" type="presParOf" srcId="{C231C850-559C-43D2-88E6-9D7489C51363}" destId="{FA70FEA1-35E6-47D4-9F0B-5CB4BD258A32}" srcOrd="2" destOrd="0" presId="urn:microsoft.com/office/officeart/2005/8/layout/vList4#3"/>
    <dgm:cxn modelId="{8E3C6F58-C30B-478D-BD93-F16349B9A6C2}" type="presParOf" srcId="{D88EFE6A-3591-4EC2-8C45-070F291017AE}" destId="{4238A948-2F95-451F-B306-22EB04ACAF15}" srcOrd="5" destOrd="0" presId="urn:microsoft.com/office/officeart/2005/8/layout/vList4#3"/>
    <dgm:cxn modelId="{E225C688-1821-4E29-9547-6530493B7C29}" type="presParOf" srcId="{D88EFE6A-3591-4EC2-8C45-070F291017AE}" destId="{C906E3CD-56AF-49FE-9C8B-AB5BDF10C5EC}" srcOrd="6" destOrd="0" presId="urn:microsoft.com/office/officeart/2005/8/layout/vList4#3"/>
    <dgm:cxn modelId="{2C259636-CE08-465D-B52C-DA37C63502AE}" type="presParOf" srcId="{C906E3CD-56AF-49FE-9C8B-AB5BDF10C5EC}" destId="{8887784C-631B-4302-98A2-90CCA479687B}" srcOrd="0" destOrd="0" presId="urn:microsoft.com/office/officeart/2005/8/layout/vList4#3"/>
    <dgm:cxn modelId="{6E4109DB-A864-4CC7-AD5E-C0DA92BDD745}" type="presParOf" srcId="{C906E3CD-56AF-49FE-9C8B-AB5BDF10C5EC}" destId="{668D45FB-2038-459A-8A67-25FCAD6CB59E}" srcOrd="1" destOrd="0" presId="urn:microsoft.com/office/officeart/2005/8/layout/vList4#3"/>
    <dgm:cxn modelId="{E1005700-8EE4-4138-B16E-EB7B8DB95B99}" type="presParOf" srcId="{C906E3CD-56AF-49FE-9C8B-AB5BDF10C5EC}" destId="{4543D217-9D0C-427E-9A22-8D5612C41899}" srcOrd="2" destOrd="0" presId="urn:microsoft.com/office/officeart/2005/8/layout/vList4#3"/>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3DAC83-FA03-4FAD-93AB-891ACA4757F5}"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ru-RU"/>
        </a:p>
      </dgm:t>
    </dgm:pt>
    <dgm:pt modelId="{4F70C17F-9608-4B88-9470-A5E836B3EC5A}">
      <dgm:prSet/>
      <dgm:spPr/>
      <dgm:t>
        <a:bodyPr/>
        <a:lstStyle/>
        <a:p>
          <a:pPr rtl="0"/>
          <a:r>
            <a:rPr lang="ru-RU" b="1" dirty="0" smtClean="0">
              <a:latin typeface="Times New Roman" panose="02020603050405020304" pitchFamily="18" charset="0"/>
              <a:cs typeface="Times New Roman" panose="02020603050405020304" pitchFamily="18" charset="0"/>
            </a:rPr>
            <a:t>Проект «Бережливая поликлиника»</a:t>
          </a:r>
          <a:endParaRPr lang="ru-RU" dirty="0">
            <a:latin typeface="Times New Roman" panose="02020603050405020304" pitchFamily="18" charset="0"/>
            <a:cs typeface="Times New Roman" panose="02020603050405020304" pitchFamily="18" charset="0"/>
          </a:endParaRPr>
        </a:p>
      </dgm:t>
    </dgm:pt>
    <dgm:pt modelId="{DE3B08D7-A063-4A05-BA7E-D6BC14B9BC68}" type="parTrans" cxnId="{473E89A0-6379-4BCD-B356-1299E4C25CB0}">
      <dgm:prSet/>
      <dgm:spPr/>
      <dgm:t>
        <a:bodyPr/>
        <a:lstStyle/>
        <a:p>
          <a:endParaRPr lang="ru-RU"/>
        </a:p>
      </dgm:t>
    </dgm:pt>
    <dgm:pt modelId="{0BB42156-DCC3-4F80-8BE8-F9E244534D0C}" type="sibTrans" cxnId="{473E89A0-6379-4BCD-B356-1299E4C25CB0}">
      <dgm:prSet/>
      <dgm:spPr/>
      <dgm:t>
        <a:bodyPr/>
        <a:lstStyle/>
        <a:p>
          <a:endParaRPr lang="ru-RU"/>
        </a:p>
      </dgm:t>
    </dgm:pt>
    <dgm:pt modelId="{0EFDAF9A-02ED-45D4-90D3-507B5D7E3157}" type="pres">
      <dgm:prSet presAssocID="{223DAC83-FA03-4FAD-93AB-891ACA4757F5}" presName="linear" presStyleCnt="0">
        <dgm:presLayoutVars>
          <dgm:animLvl val="lvl"/>
          <dgm:resizeHandles val="exact"/>
        </dgm:presLayoutVars>
      </dgm:prSet>
      <dgm:spPr/>
      <dgm:t>
        <a:bodyPr/>
        <a:lstStyle/>
        <a:p>
          <a:endParaRPr lang="ru-RU"/>
        </a:p>
      </dgm:t>
    </dgm:pt>
    <dgm:pt modelId="{CFFF63E4-3210-4927-BA4B-37A2B4EFCD80}" type="pres">
      <dgm:prSet presAssocID="{4F70C17F-9608-4B88-9470-A5E836B3EC5A}" presName="parentText" presStyleLbl="node1" presStyleIdx="0" presStyleCnt="1" custScaleY="142686" custLinFactNeighborX="-12" custLinFactNeighborY="-51226">
        <dgm:presLayoutVars>
          <dgm:chMax val="0"/>
          <dgm:bulletEnabled val="1"/>
        </dgm:presLayoutVars>
      </dgm:prSet>
      <dgm:spPr/>
      <dgm:t>
        <a:bodyPr/>
        <a:lstStyle/>
        <a:p>
          <a:endParaRPr lang="ru-RU"/>
        </a:p>
      </dgm:t>
    </dgm:pt>
  </dgm:ptLst>
  <dgm:cxnLst>
    <dgm:cxn modelId="{473E89A0-6379-4BCD-B356-1299E4C25CB0}" srcId="{223DAC83-FA03-4FAD-93AB-891ACA4757F5}" destId="{4F70C17F-9608-4B88-9470-A5E836B3EC5A}" srcOrd="0" destOrd="0" parTransId="{DE3B08D7-A063-4A05-BA7E-D6BC14B9BC68}" sibTransId="{0BB42156-DCC3-4F80-8BE8-F9E244534D0C}"/>
    <dgm:cxn modelId="{99795EA7-F79E-4227-9B8C-3CA8B393754D}" type="presOf" srcId="{4F70C17F-9608-4B88-9470-A5E836B3EC5A}" destId="{CFFF63E4-3210-4927-BA4B-37A2B4EFCD80}" srcOrd="0" destOrd="0" presId="urn:microsoft.com/office/officeart/2005/8/layout/vList2"/>
    <dgm:cxn modelId="{7396463D-15C7-4682-9DA8-430EABF6D358}" type="presOf" srcId="{223DAC83-FA03-4FAD-93AB-891ACA4757F5}" destId="{0EFDAF9A-02ED-45D4-90D3-507B5D7E3157}" srcOrd="0" destOrd="0" presId="urn:microsoft.com/office/officeart/2005/8/layout/vList2"/>
    <dgm:cxn modelId="{62364B59-AFEA-4BC8-82CD-4FC1CDDD1A7C}" type="presParOf" srcId="{0EFDAF9A-02ED-45D4-90D3-507B5D7E3157}" destId="{CFFF63E4-3210-4927-BA4B-37A2B4EFCD80}" srcOrd="0" destOrd="0" presId="urn:microsoft.com/office/officeart/2005/8/layout/vList2"/>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1156D10-ABCA-4F62-B78E-32B9C564883B}"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ru-RU"/>
        </a:p>
      </dgm:t>
    </dgm:pt>
    <dgm:pt modelId="{69913AD4-4B22-4D30-8F3F-66E37A195B3A}">
      <dgm:prSet custT="1"/>
      <dgm:spPr/>
      <dgm:t>
        <a:bodyPr/>
        <a:lstStyle/>
        <a:p>
          <a:pPr algn="ctr" rtl="0"/>
          <a:r>
            <a:rPr lang="ru-RU" sz="3000" b="1" dirty="0" smtClean="0">
              <a:latin typeface="Times New Roman" panose="02020603050405020304" pitchFamily="18" charset="0"/>
              <a:cs typeface="Times New Roman" panose="02020603050405020304" pitchFamily="18" charset="0"/>
            </a:rPr>
            <a:t>БЫЛО</a:t>
          </a:r>
          <a:endParaRPr lang="ru-RU" sz="3000" dirty="0">
            <a:latin typeface="Times New Roman" panose="02020603050405020304" pitchFamily="18" charset="0"/>
            <a:cs typeface="Times New Roman" panose="02020603050405020304" pitchFamily="18" charset="0"/>
          </a:endParaRPr>
        </a:p>
      </dgm:t>
    </dgm:pt>
    <dgm:pt modelId="{57D432DA-B137-4063-BE80-264A25B3541D}" type="parTrans" cxnId="{E064070D-1636-4AE8-A0F2-4A9AD01A539E}">
      <dgm:prSet/>
      <dgm:spPr/>
      <dgm:t>
        <a:bodyPr/>
        <a:lstStyle/>
        <a:p>
          <a:endParaRPr lang="ru-RU"/>
        </a:p>
      </dgm:t>
    </dgm:pt>
    <dgm:pt modelId="{DAB95B95-1514-468D-A73C-782E8FDF10A7}" type="sibTrans" cxnId="{E064070D-1636-4AE8-A0F2-4A9AD01A539E}">
      <dgm:prSet/>
      <dgm:spPr/>
      <dgm:t>
        <a:bodyPr/>
        <a:lstStyle/>
        <a:p>
          <a:endParaRPr lang="ru-RU"/>
        </a:p>
      </dgm:t>
    </dgm:pt>
    <dgm:pt modelId="{2C86DBEF-70DB-4B67-B5DA-D5EFA7581BF0}" type="pres">
      <dgm:prSet presAssocID="{21156D10-ABCA-4F62-B78E-32B9C564883B}" presName="linear" presStyleCnt="0">
        <dgm:presLayoutVars>
          <dgm:animLvl val="lvl"/>
          <dgm:resizeHandles val="exact"/>
        </dgm:presLayoutVars>
      </dgm:prSet>
      <dgm:spPr/>
      <dgm:t>
        <a:bodyPr/>
        <a:lstStyle/>
        <a:p>
          <a:endParaRPr lang="ru-RU"/>
        </a:p>
      </dgm:t>
    </dgm:pt>
    <dgm:pt modelId="{1CBB0378-FF42-4A8B-A9E1-A98710656AD1}" type="pres">
      <dgm:prSet presAssocID="{69913AD4-4B22-4D30-8F3F-66E37A195B3A}" presName="parentText" presStyleLbl="node1" presStyleIdx="0" presStyleCnt="1" custLinFactNeighborY="21882">
        <dgm:presLayoutVars>
          <dgm:chMax val="0"/>
          <dgm:bulletEnabled val="1"/>
        </dgm:presLayoutVars>
      </dgm:prSet>
      <dgm:spPr/>
      <dgm:t>
        <a:bodyPr/>
        <a:lstStyle/>
        <a:p>
          <a:endParaRPr lang="ru-RU"/>
        </a:p>
      </dgm:t>
    </dgm:pt>
  </dgm:ptLst>
  <dgm:cxnLst>
    <dgm:cxn modelId="{FF2F0E9D-03E3-4BA5-8AEA-3851B05A2501}" type="presOf" srcId="{69913AD4-4B22-4D30-8F3F-66E37A195B3A}" destId="{1CBB0378-FF42-4A8B-A9E1-A98710656AD1}" srcOrd="0" destOrd="0" presId="urn:microsoft.com/office/officeart/2005/8/layout/vList2"/>
    <dgm:cxn modelId="{E064070D-1636-4AE8-A0F2-4A9AD01A539E}" srcId="{21156D10-ABCA-4F62-B78E-32B9C564883B}" destId="{69913AD4-4B22-4D30-8F3F-66E37A195B3A}" srcOrd="0" destOrd="0" parTransId="{57D432DA-B137-4063-BE80-264A25B3541D}" sibTransId="{DAB95B95-1514-468D-A73C-782E8FDF10A7}"/>
    <dgm:cxn modelId="{E4613E29-77CE-4BC5-941B-961619293041}" type="presOf" srcId="{21156D10-ABCA-4F62-B78E-32B9C564883B}" destId="{2C86DBEF-70DB-4B67-B5DA-D5EFA7581BF0}" srcOrd="0" destOrd="0" presId="urn:microsoft.com/office/officeart/2005/8/layout/vList2"/>
    <dgm:cxn modelId="{5688AB81-7B23-4665-B0D1-47174EC9D177}" type="presParOf" srcId="{2C86DBEF-70DB-4B67-B5DA-D5EFA7581BF0}" destId="{1CBB0378-FF42-4A8B-A9E1-A98710656AD1}" srcOrd="0" destOrd="0" presId="urn:microsoft.com/office/officeart/2005/8/layout/vList2"/>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0575B6C-FCB5-4FF1-BF79-CDC9B8F7476D}"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ru-RU"/>
        </a:p>
      </dgm:t>
    </dgm:pt>
    <dgm:pt modelId="{3F7F18A6-ADD4-49E1-8FE8-FC7AA6CA5EFD}">
      <dgm:prSet custT="1"/>
      <dgm:spPr/>
      <dgm:t>
        <a:bodyPr/>
        <a:lstStyle/>
        <a:p>
          <a:pPr algn="ctr" rtl="0"/>
          <a:r>
            <a:rPr lang="ru-RU" sz="3000" b="1" dirty="0" smtClean="0">
              <a:latin typeface="Times New Roman" panose="02020603050405020304" pitchFamily="18" charset="0"/>
              <a:cs typeface="Times New Roman" panose="02020603050405020304" pitchFamily="18" charset="0"/>
            </a:rPr>
            <a:t>СТАЛО</a:t>
          </a:r>
          <a:endParaRPr lang="ru-RU" sz="3000" dirty="0">
            <a:latin typeface="Times New Roman" panose="02020603050405020304" pitchFamily="18" charset="0"/>
            <a:cs typeface="Times New Roman" panose="02020603050405020304" pitchFamily="18" charset="0"/>
          </a:endParaRPr>
        </a:p>
      </dgm:t>
    </dgm:pt>
    <dgm:pt modelId="{73940EB6-E34E-412C-8E3A-0586B95D822B}" type="parTrans" cxnId="{900272B9-0651-4791-98BD-03A277C749BC}">
      <dgm:prSet/>
      <dgm:spPr/>
      <dgm:t>
        <a:bodyPr/>
        <a:lstStyle/>
        <a:p>
          <a:endParaRPr lang="ru-RU"/>
        </a:p>
      </dgm:t>
    </dgm:pt>
    <dgm:pt modelId="{287A972F-2378-46BF-8426-CC3AD3DE8B50}" type="sibTrans" cxnId="{900272B9-0651-4791-98BD-03A277C749BC}">
      <dgm:prSet/>
      <dgm:spPr/>
      <dgm:t>
        <a:bodyPr/>
        <a:lstStyle/>
        <a:p>
          <a:endParaRPr lang="ru-RU"/>
        </a:p>
      </dgm:t>
    </dgm:pt>
    <dgm:pt modelId="{D77F744F-A885-4F39-8179-5C1FEE4C44ED}" type="pres">
      <dgm:prSet presAssocID="{70575B6C-FCB5-4FF1-BF79-CDC9B8F7476D}" presName="linear" presStyleCnt="0">
        <dgm:presLayoutVars>
          <dgm:animLvl val="lvl"/>
          <dgm:resizeHandles val="exact"/>
        </dgm:presLayoutVars>
      </dgm:prSet>
      <dgm:spPr/>
      <dgm:t>
        <a:bodyPr/>
        <a:lstStyle/>
        <a:p>
          <a:endParaRPr lang="ru-RU"/>
        </a:p>
      </dgm:t>
    </dgm:pt>
    <dgm:pt modelId="{B2631B8B-14AA-4CE5-94E9-3A0BAE1195B8}" type="pres">
      <dgm:prSet presAssocID="{3F7F18A6-ADD4-49E1-8FE8-FC7AA6CA5EFD}" presName="parentText" presStyleLbl="node1" presStyleIdx="0" presStyleCnt="1" custLinFactY="33232" custLinFactNeighborX="43040" custLinFactNeighborY="100000">
        <dgm:presLayoutVars>
          <dgm:chMax val="0"/>
          <dgm:bulletEnabled val="1"/>
        </dgm:presLayoutVars>
      </dgm:prSet>
      <dgm:spPr/>
      <dgm:t>
        <a:bodyPr/>
        <a:lstStyle/>
        <a:p>
          <a:endParaRPr lang="ru-RU"/>
        </a:p>
      </dgm:t>
    </dgm:pt>
  </dgm:ptLst>
  <dgm:cxnLst>
    <dgm:cxn modelId="{E67C1C6A-056F-40B8-80C7-A2BDDA2E720E}" type="presOf" srcId="{70575B6C-FCB5-4FF1-BF79-CDC9B8F7476D}" destId="{D77F744F-A885-4F39-8179-5C1FEE4C44ED}" srcOrd="0" destOrd="0" presId="urn:microsoft.com/office/officeart/2005/8/layout/vList2"/>
    <dgm:cxn modelId="{900272B9-0651-4791-98BD-03A277C749BC}" srcId="{70575B6C-FCB5-4FF1-BF79-CDC9B8F7476D}" destId="{3F7F18A6-ADD4-49E1-8FE8-FC7AA6CA5EFD}" srcOrd="0" destOrd="0" parTransId="{73940EB6-E34E-412C-8E3A-0586B95D822B}" sibTransId="{287A972F-2378-46BF-8426-CC3AD3DE8B50}"/>
    <dgm:cxn modelId="{3B23617D-8244-4203-A9AB-F73C6BED6EC2}" type="presOf" srcId="{3F7F18A6-ADD4-49E1-8FE8-FC7AA6CA5EFD}" destId="{B2631B8B-14AA-4CE5-94E9-3A0BAE1195B8}" srcOrd="0" destOrd="0" presId="urn:microsoft.com/office/officeart/2005/8/layout/vList2"/>
    <dgm:cxn modelId="{26A86F48-B424-4A67-88F8-171F842A7E92}" type="presParOf" srcId="{D77F744F-A885-4F39-8179-5C1FEE4C44ED}" destId="{B2631B8B-14AA-4CE5-94E9-3A0BAE1195B8}" srcOrd="0" destOrd="0" presId="urn:microsoft.com/office/officeart/2005/8/layout/vList2"/>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4#2">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4#3">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ru-RU"/>
          </a:p>
        </p:txBody>
      </p:sp>
      <p:sp>
        <p:nvSpPr>
          <p:cNvPr id="6" name="Rectangle 6"/>
          <p:cNvSpPr>
            <a:spLocks noGrp="1" noChangeArrowheads="1"/>
          </p:cNvSpPr>
          <p:nvPr>
            <p:ph type="sldNum" sz="quarter" idx="12"/>
          </p:nvPr>
        </p:nvSpPr>
        <p:spPr>
          <a:ln/>
        </p:spPr>
        <p:txBody>
          <a:bodyPr/>
          <a:lstStyle>
            <a:lvl1pPr>
              <a:defRPr/>
            </a:lvl1pPr>
          </a:lstStyle>
          <a:p>
            <a:fld id="{1B8105C9-803D-40C3-A190-367B79812AD5}" type="slidenum">
              <a:rPr lang="es-ES" altLang="ru-RU"/>
              <a:pPr/>
              <a:t>‹#›</a:t>
            </a:fld>
            <a:endParaRPr lang="es-ES" alt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ru-RU"/>
          </a:p>
        </p:txBody>
      </p:sp>
      <p:sp>
        <p:nvSpPr>
          <p:cNvPr id="6" name="Rectangle 6"/>
          <p:cNvSpPr>
            <a:spLocks noGrp="1" noChangeArrowheads="1"/>
          </p:cNvSpPr>
          <p:nvPr>
            <p:ph type="sldNum" sz="quarter" idx="12"/>
          </p:nvPr>
        </p:nvSpPr>
        <p:spPr>
          <a:ln/>
        </p:spPr>
        <p:txBody>
          <a:bodyPr/>
          <a:lstStyle>
            <a:lvl1pPr>
              <a:defRPr/>
            </a:lvl1pPr>
          </a:lstStyle>
          <a:p>
            <a:fld id="{74753687-3AD7-4C95-8BB8-57F1655307A5}" type="slidenum">
              <a:rPr lang="es-ES" altLang="ru-RU"/>
              <a:pPr/>
              <a:t>‹#›</a:t>
            </a:fld>
            <a:endParaRPr lang="es-ES" alt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ru-RU"/>
          </a:p>
        </p:txBody>
      </p:sp>
      <p:sp>
        <p:nvSpPr>
          <p:cNvPr id="6" name="Rectangle 6"/>
          <p:cNvSpPr>
            <a:spLocks noGrp="1" noChangeArrowheads="1"/>
          </p:cNvSpPr>
          <p:nvPr>
            <p:ph type="sldNum" sz="quarter" idx="12"/>
          </p:nvPr>
        </p:nvSpPr>
        <p:spPr>
          <a:ln/>
        </p:spPr>
        <p:txBody>
          <a:bodyPr/>
          <a:lstStyle>
            <a:lvl1pPr>
              <a:defRPr/>
            </a:lvl1pPr>
          </a:lstStyle>
          <a:p>
            <a:fld id="{D7D168A4-1BCB-4D18-AB28-5CCC8C503CA2}" type="slidenum">
              <a:rPr lang="es-ES" altLang="ru-RU"/>
              <a:pPr/>
              <a:t>‹#›</a:t>
            </a:fld>
            <a:endParaRPr lang="es-ES" alt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ru-RU"/>
          </a:p>
        </p:txBody>
      </p:sp>
      <p:sp>
        <p:nvSpPr>
          <p:cNvPr id="6" name="Rectangle 6"/>
          <p:cNvSpPr>
            <a:spLocks noGrp="1" noChangeArrowheads="1"/>
          </p:cNvSpPr>
          <p:nvPr>
            <p:ph type="sldNum" sz="quarter" idx="12"/>
          </p:nvPr>
        </p:nvSpPr>
        <p:spPr>
          <a:ln/>
        </p:spPr>
        <p:txBody>
          <a:bodyPr/>
          <a:lstStyle>
            <a:lvl1pPr>
              <a:defRPr/>
            </a:lvl1pPr>
          </a:lstStyle>
          <a:p>
            <a:fld id="{0A0FF28D-B859-4F98-AC6C-030EA73772BE}" type="slidenum">
              <a:rPr lang="es-ES" altLang="ru-RU"/>
              <a:pPr/>
              <a:t>‹#›</a:t>
            </a:fld>
            <a:endParaRPr lang="es-ES" alt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ru-RU"/>
          </a:p>
        </p:txBody>
      </p:sp>
      <p:sp>
        <p:nvSpPr>
          <p:cNvPr id="6" name="Rectangle 6"/>
          <p:cNvSpPr>
            <a:spLocks noGrp="1" noChangeArrowheads="1"/>
          </p:cNvSpPr>
          <p:nvPr>
            <p:ph type="sldNum" sz="quarter" idx="12"/>
          </p:nvPr>
        </p:nvSpPr>
        <p:spPr>
          <a:ln/>
        </p:spPr>
        <p:txBody>
          <a:bodyPr/>
          <a:lstStyle>
            <a:lvl1pPr>
              <a:defRPr/>
            </a:lvl1pPr>
          </a:lstStyle>
          <a:p>
            <a:fld id="{FDBC3299-C90A-48AF-ACDB-A167266EFF15}" type="slidenum">
              <a:rPr lang="es-ES" altLang="ru-RU"/>
              <a:pPr/>
              <a:t>‹#›</a:t>
            </a:fld>
            <a:endParaRPr lang="es-ES" alt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ru-RU"/>
          </a:p>
        </p:txBody>
      </p:sp>
      <p:sp>
        <p:nvSpPr>
          <p:cNvPr id="7" name="Rectangle 6"/>
          <p:cNvSpPr>
            <a:spLocks noGrp="1" noChangeArrowheads="1"/>
          </p:cNvSpPr>
          <p:nvPr>
            <p:ph type="sldNum" sz="quarter" idx="12"/>
          </p:nvPr>
        </p:nvSpPr>
        <p:spPr>
          <a:ln/>
        </p:spPr>
        <p:txBody>
          <a:bodyPr/>
          <a:lstStyle>
            <a:lvl1pPr>
              <a:defRPr/>
            </a:lvl1pPr>
          </a:lstStyle>
          <a:p>
            <a:fld id="{58BCBBE9-2193-45C2-BAA8-F5F69BB192A1}" type="slidenum">
              <a:rPr lang="es-ES" altLang="ru-RU"/>
              <a:pPr/>
              <a:t>‹#›</a:t>
            </a:fld>
            <a:endParaRPr lang="es-ES" alt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ru-RU"/>
          </a:p>
        </p:txBody>
      </p:sp>
      <p:sp>
        <p:nvSpPr>
          <p:cNvPr id="9" name="Rectangle 6"/>
          <p:cNvSpPr>
            <a:spLocks noGrp="1" noChangeArrowheads="1"/>
          </p:cNvSpPr>
          <p:nvPr>
            <p:ph type="sldNum" sz="quarter" idx="12"/>
          </p:nvPr>
        </p:nvSpPr>
        <p:spPr>
          <a:ln/>
        </p:spPr>
        <p:txBody>
          <a:bodyPr/>
          <a:lstStyle>
            <a:lvl1pPr>
              <a:defRPr/>
            </a:lvl1pPr>
          </a:lstStyle>
          <a:p>
            <a:fld id="{709F8DBA-3739-47C4-8FD1-8D1748DF10FA}" type="slidenum">
              <a:rPr lang="es-ES" altLang="ru-RU"/>
              <a:pPr/>
              <a:t>‹#›</a:t>
            </a:fld>
            <a:endParaRPr lang="es-ES" alt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ru-RU"/>
          </a:p>
        </p:txBody>
      </p:sp>
      <p:sp>
        <p:nvSpPr>
          <p:cNvPr id="5" name="Rectangle 6"/>
          <p:cNvSpPr>
            <a:spLocks noGrp="1" noChangeArrowheads="1"/>
          </p:cNvSpPr>
          <p:nvPr>
            <p:ph type="sldNum" sz="quarter" idx="12"/>
          </p:nvPr>
        </p:nvSpPr>
        <p:spPr>
          <a:ln/>
        </p:spPr>
        <p:txBody>
          <a:bodyPr/>
          <a:lstStyle>
            <a:lvl1pPr>
              <a:defRPr/>
            </a:lvl1pPr>
          </a:lstStyle>
          <a:p>
            <a:fld id="{1017BAD9-3834-464C-9EED-84F0D174B2BE}" type="slidenum">
              <a:rPr lang="es-ES" altLang="ru-RU"/>
              <a:pPr/>
              <a:t>‹#›</a:t>
            </a:fld>
            <a:endParaRPr lang="es-ES" alt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ru-RU"/>
          </a:p>
        </p:txBody>
      </p:sp>
      <p:sp>
        <p:nvSpPr>
          <p:cNvPr id="4" name="Rectangle 6"/>
          <p:cNvSpPr>
            <a:spLocks noGrp="1" noChangeArrowheads="1"/>
          </p:cNvSpPr>
          <p:nvPr>
            <p:ph type="sldNum" sz="quarter" idx="12"/>
          </p:nvPr>
        </p:nvSpPr>
        <p:spPr>
          <a:ln/>
        </p:spPr>
        <p:txBody>
          <a:bodyPr/>
          <a:lstStyle>
            <a:lvl1pPr>
              <a:defRPr/>
            </a:lvl1pPr>
          </a:lstStyle>
          <a:p>
            <a:fld id="{E3B23C34-E7A0-4FB2-92F5-78FD5AE6F2DA}" type="slidenum">
              <a:rPr lang="es-ES" altLang="ru-RU"/>
              <a:pPr/>
              <a:t>‹#›</a:t>
            </a:fld>
            <a:endParaRPr lang="es-ES" alt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ru-RU"/>
          </a:p>
        </p:txBody>
      </p:sp>
      <p:sp>
        <p:nvSpPr>
          <p:cNvPr id="7" name="Rectangle 6"/>
          <p:cNvSpPr>
            <a:spLocks noGrp="1" noChangeArrowheads="1"/>
          </p:cNvSpPr>
          <p:nvPr>
            <p:ph type="sldNum" sz="quarter" idx="12"/>
          </p:nvPr>
        </p:nvSpPr>
        <p:spPr>
          <a:ln/>
        </p:spPr>
        <p:txBody>
          <a:bodyPr/>
          <a:lstStyle>
            <a:lvl1pPr>
              <a:defRPr/>
            </a:lvl1pPr>
          </a:lstStyle>
          <a:p>
            <a:fld id="{728AF1A8-65FD-4C28-B8EE-E3CA78A13F18}" type="slidenum">
              <a:rPr lang="es-ES" altLang="ru-RU"/>
              <a:pPr/>
              <a:t>‹#›</a:t>
            </a:fld>
            <a:endParaRPr lang="es-ES" alt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ru-RU"/>
          </a:p>
        </p:txBody>
      </p:sp>
      <p:sp>
        <p:nvSpPr>
          <p:cNvPr id="7" name="Rectangle 6"/>
          <p:cNvSpPr>
            <a:spLocks noGrp="1" noChangeArrowheads="1"/>
          </p:cNvSpPr>
          <p:nvPr>
            <p:ph type="sldNum" sz="quarter" idx="12"/>
          </p:nvPr>
        </p:nvSpPr>
        <p:spPr>
          <a:ln/>
        </p:spPr>
        <p:txBody>
          <a:bodyPr/>
          <a:lstStyle>
            <a:lvl1pPr>
              <a:defRPr/>
            </a:lvl1pPr>
          </a:lstStyle>
          <a:p>
            <a:fld id="{A9D581E4-5C9B-43B2-84D8-A3B9735C366D}" type="slidenum">
              <a:rPr lang="es-ES" altLang="ru-RU"/>
              <a:pPr/>
              <a:t>‹#›</a:t>
            </a:fld>
            <a:endParaRPr lang="es-ES" alt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ltLang="ru-RU"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ltLang="ru-RU" smtClean="0"/>
              <a:t>Haga clic para modificar el estilo de texto del patrón</a:t>
            </a:r>
          </a:p>
          <a:p>
            <a:pPr lvl="1"/>
            <a:r>
              <a:rPr lang="es-ES" altLang="ru-RU" smtClean="0"/>
              <a:t>Segundo nivel</a:t>
            </a:r>
          </a:p>
          <a:p>
            <a:pPr lvl="2"/>
            <a:r>
              <a:rPr lang="es-ES" altLang="ru-RU" smtClean="0"/>
              <a:t>Tercer nivel</a:t>
            </a:r>
          </a:p>
          <a:p>
            <a:pPr lvl="3"/>
            <a:r>
              <a:rPr lang="es-ES" altLang="ru-RU" smtClean="0"/>
              <a:t>Cuarto nivel</a:t>
            </a:r>
          </a:p>
          <a:p>
            <a:pPr lvl="4"/>
            <a:r>
              <a:rPr lang="es-ES" altLang="ru-RU"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s-ES" alt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s-ES" alt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fld id="{47A40682-D073-4989-AC21-73EF68B70900}" type="slidenum">
              <a:rPr lang="es-ES" altLang="ru-RU"/>
              <a:pPr/>
              <a:t>‹#›</a:t>
            </a:fld>
            <a:endParaRPr lang="es-ES"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27.jpeg"/><Relationship Id="rId2" Type="http://schemas.openxmlformats.org/officeDocument/2006/relationships/diagramData" Target="../diagrams/data12.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29.png"/><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31.jpeg"/><Relationship Id="rId2" Type="http://schemas.openxmlformats.org/officeDocument/2006/relationships/diagramData" Target="../diagrams/data14.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33.jpeg"/><Relationship Id="rId2" Type="http://schemas.openxmlformats.org/officeDocument/2006/relationships/diagramData" Target="../diagrams/data15.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diagramLayout" Target="../diagrams/layout16.xml"/><Relationship Id="rId7" Type="http://schemas.openxmlformats.org/officeDocument/2006/relationships/diagramData" Target="../diagrams/data17.xml"/><Relationship Id="rId2" Type="http://schemas.openxmlformats.org/officeDocument/2006/relationships/diagramData" Target="../diagrams/data16.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diagramColors" Target="../diagrams/colors16.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42.png"/><Relationship Id="rId2" Type="http://schemas.openxmlformats.org/officeDocument/2006/relationships/diagramData" Target="../diagrams/data1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diagramLayout" Target="../diagrams/layout1.xml"/><Relationship Id="rId7" Type="http://schemas.openxmlformats.org/officeDocument/2006/relationships/diagramLayout" Target="../diagrams/layout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diagramColors" Target="../diagrams/colors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diagramLayout" Target="../diagrams/layout5.xml"/><Relationship Id="rId7" Type="http://schemas.openxmlformats.org/officeDocument/2006/relationships/diagramLayout" Target="../diagrams/layout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openxmlformats.org/officeDocument/2006/relationships/diagramData" Target="../diagrams/data6.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diagramColors" Target="../diagrams/colors6.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3" Type="http://schemas.openxmlformats.org/officeDocument/2006/relationships/image" Target="../media/image19.png"/><Relationship Id="rId7" Type="http://schemas.openxmlformats.org/officeDocument/2006/relationships/diagramColors" Target="../diagrams/colors7.xml"/><Relationship Id="rId12" Type="http://schemas.openxmlformats.org/officeDocument/2006/relationships/image" Target="../media/image20.jpeg"/><Relationship Id="rId17" Type="http://schemas.openxmlformats.org/officeDocument/2006/relationships/image" Target="../media/image21.jpeg"/><Relationship Id="rId2" Type="http://schemas.openxmlformats.org/officeDocument/2006/relationships/image" Target="../media/image18.png"/><Relationship Id="rId16" Type="http://schemas.openxmlformats.org/officeDocument/2006/relationships/diagramColors" Target="../diagrams/colors9.xml"/><Relationship Id="rId1" Type="http://schemas.openxmlformats.org/officeDocument/2006/relationships/slideLayout" Target="../slideLayouts/slideLayout5.xml"/><Relationship Id="rId6" Type="http://schemas.openxmlformats.org/officeDocument/2006/relationships/diagramQuickStyle" Target="../diagrams/quickStyle7.xml"/><Relationship Id="rId11" Type="http://schemas.openxmlformats.org/officeDocument/2006/relationships/diagramColors" Target="../diagrams/colors8.xml"/><Relationship Id="rId5" Type="http://schemas.openxmlformats.org/officeDocument/2006/relationships/diagramLayout" Target="../diagrams/layout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4" Type="http://schemas.openxmlformats.org/officeDocument/2006/relationships/diagramData" Target="../diagrams/data7.xml"/><Relationship Id="rId9" Type="http://schemas.openxmlformats.org/officeDocument/2006/relationships/diagramLayout" Target="../diagrams/layout8.xml"/><Relationship Id="rId14" Type="http://schemas.openxmlformats.org/officeDocument/2006/relationships/diagramLayout" Target="../diagrams/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diagramColors" Target="../diagrams/colors10.xml"/><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diagramColors" Target="../diagrams/colors11.xml"/><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p:cNvPicPr>
          <p:nvPr/>
        </p:nvPicPr>
        <p:blipFill>
          <a:blip r:embed="rId2"/>
          <a:srcRect/>
          <a:stretch>
            <a:fillRect/>
          </a:stretch>
        </p:blipFill>
        <p:spPr bwMode="auto">
          <a:xfrm>
            <a:off x="0" y="1412875"/>
            <a:ext cx="9144000" cy="5445125"/>
          </a:xfrm>
          <a:prstGeom prst="rect">
            <a:avLst/>
          </a:prstGeom>
          <a:noFill/>
          <a:ln w="9525">
            <a:noFill/>
            <a:miter lim="800000"/>
            <a:headEnd/>
            <a:tailEnd/>
          </a:ln>
        </p:spPr>
      </p:pic>
      <p:sp>
        <p:nvSpPr>
          <p:cNvPr id="7" name="Rectangle 6"/>
          <p:cNvSpPr/>
          <p:nvPr/>
        </p:nvSpPr>
        <p:spPr>
          <a:xfrm>
            <a:off x="0" y="1"/>
            <a:ext cx="9144000" cy="2276872"/>
          </a:xfrm>
          <a:prstGeom prst="rect">
            <a:avLst/>
          </a:prstGeom>
          <a:gradFill flip="none" rotWithShape="1">
            <a:gsLst>
              <a:gs pos="57500">
                <a:srgbClr val="C1C9CD"/>
              </a:gs>
              <a:gs pos="0">
                <a:srgbClr val="7C96A3"/>
              </a:gs>
              <a:gs pos="100000">
                <a:srgbClr val="C1C9CD">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Title 1"/>
          <p:cNvSpPr txBox="1">
            <a:spLocks/>
          </p:cNvSpPr>
          <p:nvPr/>
        </p:nvSpPr>
        <p:spPr>
          <a:xfrm>
            <a:off x="0" y="1"/>
            <a:ext cx="9144000" cy="6857999"/>
          </a:xfrm>
          <a:prstGeom prst="rect">
            <a:avLst/>
          </a:prstGeom>
          <a:ln>
            <a:solidFill>
              <a:schemeClr val="tx1">
                <a:lumMod val="85000"/>
                <a:lumOff val="15000"/>
              </a:schemeClr>
            </a:solidFill>
          </a:ln>
          <a:effectLst>
            <a:innerShdw blurRad="63500" dist="50800" dir="13500000">
              <a:prstClr val="black">
                <a:alpha val="50000"/>
              </a:prstClr>
            </a:innerShdw>
          </a:effectLst>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endParaRPr lang="ru-RU" sz="4000" dirty="0" smtClean="0">
              <a:latin typeface="Times New Roman" panose="02020603050405020304" pitchFamily="18" charset="0"/>
              <a:cs typeface="Times New Roman" panose="02020603050405020304" pitchFamily="18" charset="0"/>
            </a:endParaRPr>
          </a:p>
          <a:p>
            <a:pPr>
              <a:defRPr/>
            </a:pPr>
            <a:endParaRPr lang="ru-RU" sz="4000" dirty="0" smtClean="0">
              <a:latin typeface="Times New Roman" panose="02020603050405020304" pitchFamily="18" charset="0"/>
              <a:cs typeface="Times New Roman" panose="02020603050405020304" pitchFamily="18" charset="0"/>
            </a:endParaRPr>
          </a:p>
          <a:p>
            <a:pPr>
              <a:defRPr/>
            </a:pPr>
            <a:r>
              <a:rPr lang="ru-RU" sz="4000" dirty="0" smtClean="0">
                <a:latin typeface="Times New Roman" panose="02020603050405020304" pitchFamily="18" charset="0"/>
                <a:cs typeface="Times New Roman" panose="02020603050405020304" pitchFamily="18" charset="0"/>
              </a:rPr>
              <a:t>Роль </a:t>
            </a:r>
            <a:r>
              <a:rPr lang="ru-RU" sz="4000" dirty="0">
                <a:latin typeface="Times New Roman" panose="02020603050405020304" pitchFamily="18" charset="0"/>
                <a:cs typeface="Times New Roman" panose="02020603050405020304" pitchFamily="18" charset="0"/>
              </a:rPr>
              <a:t>среднего медицинского персонала в </a:t>
            </a:r>
            <a:r>
              <a:rPr lang="ru-RU" sz="4000" dirty="0" smtClean="0">
                <a:latin typeface="Times New Roman" panose="02020603050405020304" pitchFamily="18" charset="0"/>
                <a:cs typeface="Times New Roman" panose="02020603050405020304" pitchFamily="18" charset="0"/>
              </a:rPr>
              <a:t>оказании первичной </a:t>
            </a:r>
            <a:r>
              <a:rPr lang="ru-RU" sz="4000" dirty="0">
                <a:latin typeface="Times New Roman" panose="02020603050405020304" pitchFamily="18" charset="0"/>
                <a:cs typeface="Times New Roman" panose="02020603050405020304" pitchFamily="18" charset="0"/>
              </a:rPr>
              <a:t>медико-санитарной помощи </a:t>
            </a:r>
            <a:r>
              <a:rPr lang="ru-RU" sz="4000" dirty="0" smtClean="0">
                <a:latin typeface="Times New Roman" panose="02020603050405020304" pitchFamily="18" charset="0"/>
                <a:cs typeface="Times New Roman" panose="02020603050405020304" pitchFamily="18" charset="0"/>
              </a:rPr>
              <a:t>населению</a:t>
            </a:r>
          </a:p>
          <a:p>
            <a:pPr>
              <a:defRPr/>
            </a:pPr>
            <a:endParaRPr lang="ru-RU" sz="3600" b="1" dirty="0" smtClean="0">
              <a:ln w="13462">
                <a:solidFill>
                  <a:schemeClr val="bg1"/>
                </a:solidFill>
                <a:prstDash val="solid"/>
              </a:ln>
              <a:solidFill>
                <a:schemeClr val="accent6">
                  <a:lumMod val="50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a:p>
            <a:pPr>
              <a:defRPr/>
            </a:pPr>
            <a:endParaRPr lang="ru-RU" sz="3600" b="1" dirty="0" smtClean="0">
              <a:ln w="13462">
                <a:solidFill>
                  <a:schemeClr val="bg1"/>
                </a:solidFill>
                <a:prstDash val="solid"/>
              </a:ln>
              <a:solidFill>
                <a:schemeClr val="accent6">
                  <a:lumMod val="50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a:p>
            <a:pPr>
              <a:defRPr/>
            </a:pPr>
            <a:r>
              <a:rPr lang="ru-RU" sz="3600" b="1" dirty="0" smtClean="0">
                <a:ln w="13462">
                  <a:solidFill>
                    <a:schemeClr val="bg1"/>
                  </a:solidFill>
                  <a:prstDash val="solid"/>
                </a:ln>
                <a:solidFill>
                  <a:schemeClr val="accent6">
                    <a:lumMod val="50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p>
          <a:p>
            <a:pPr>
              <a:defRPr/>
            </a:pPr>
            <a:endParaRPr lang="ru-RU" sz="3600" b="1" dirty="0" smtClean="0">
              <a:ln w="13462">
                <a:solidFill>
                  <a:schemeClr val="bg1"/>
                </a:solidFill>
                <a:prstDash val="solid"/>
              </a:ln>
              <a:solidFill>
                <a:schemeClr val="accent6">
                  <a:lumMod val="50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a:p>
            <a:pPr>
              <a:defRPr/>
            </a:pPr>
            <a:r>
              <a:rPr lang="ru-RU" sz="3600" dirty="0" smtClean="0">
                <a:latin typeface="Times New Roman" panose="02020603050405020304" pitchFamily="18" charset="0"/>
                <a:cs typeface="Times New Roman" panose="02020603050405020304" pitchFamily="18" charset="0"/>
              </a:rPr>
              <a:t>в </a:t>
            </a:r>
            <a:r>
              <a:rPr lang="ru-RU" sz="3600" dirty="0">
                <a:latin typeface="Times New Roman" panose="02020603050405020304" pitchFamily="18" charset="0"/>
                <a:cs typeface="Times New Roman" panose="02020603050405020304" pitchFamily="18" charset="0"/>
              </a:rPr>
              <a:t>Государственном бюджетном </a:t>
            </a:r>
          </a:p>
          <a:p>
            <a:pPr>
              <a:defRPr/>
            </a:pPr>
            <a:r>
              <a:rPr lang="ru-RU" sz="3600" dirty="0">
                <a:latin typeface="Times New Roman" panose="02020603050405020304" pitchFamily="18" charset="0"/>
                <a:cs typeface="Times New Roman" panose="02020603050405020304" pitchFamily="18" charset="0"/>
              </a:rPr>
              <a:t>учреждении </a:t>
            </a:r>
            <a:r>
              <a:rPr lang="ru-RU" sz="3600" dirty="0" smtClean="0">
                <a:latin typeface="Times New Roman" panose="02020603050405020304" pitchFamily="18" charset="0"/>
                <a:cs typeface="Times New Roman" panose="02020603050405020304" pitchFamily="18" charset="0"/>
              </a:rPr>
              <a:t>здравоохранения </a:t>
            </a:r>
            <a:endParaRPr lang="en-US" sz="3600" dirty="0" smtClean="0">
              <a:latin typeface="Times New Roman" panose="02020603050405020304" pitchFamily="18" charset="0"/>
              <a:cs typeface="Times New Roman" panose="02020603050405020304" pitchFamily="18" charset="0"/>
            </a:endParaRPr>
          </a:p>
          <a:p>
            <a:pPr>
              <a:defRPr/>
            </a:pPr>
            <a:r>
              <a:rPr lang="ru-RU" sz="3600" dirty="0" smtClean="0">
                <a:latin typeface="Times New Roman" panose="02020603050405020304" pitchFamily="18" charset="0"/>
                <a:cs typeface="Times New Roman" panose="02020603050405020304" pitchFamily="18" charset="0"/>
              </a:rPr>
              <a:t>Московской </a:t>
            </a:r>
            <a:r>
              <a:rPr lang="ru-RU" sz="3600" dirty="0">
                <a:latin typeface="Times New Roman" panose="02020603050405020304" pitchFamily="18" charset="0"/>
                <a:cs typeface="Times New Roman" panose="02020603050405020304" pitchFamily="18" charset="0"/>
              </a:rPr>
              <a:t>области </a:t>
            </a:r>
            <a:endParaRPr lang="en-US" sz="3600" dirty="0" smtClean="0">
              <a:latin typeface="Times New Roman" panose="02020603050405020304" pitchFamily="18" charset="0"/>
              <a:cs typeface="Times New Roman" panose="02020603050405020304" pitchFamily="18" charset="0"/>
            </a:endParaRPr>
          </a:p>
          <a:p>
            <a:pPr>
              <a:defRPr/>
            </a:pPr>
            <a:r>
              <a:rPr lang="ru-RU" sz="3000" b="1" u="sng" dirty="0" smtClean="0">
                <a:latin typeface="Times New Roman" panose="02020603050405020304" pitchFamily="18" charset="0"/>
                <a:cs typeface="Times New Roman" panose="02020603050405020304" pitchFamily="18" charset="0"/>
              </a:rPr>
              <a:t>«Коломенская центральная районная больница»</a:t>
            </a:r>
          </a:p>
          <a:p>
            <a:pPr>
              <a:defRPr/>
            </a:pPr>
            <a:endParaRPr lang="ru-RU" sz="3400" dirty="0">
              <a:latin typeface="Times New Roman" panose="02020603050405020304" pitchFamily="18" charset="0"/>
              <a:cs typeface="Times New Roman" panose="02020603050405020304" pitchFamily="18" charset="0"/>
            </a:endParaRPr>
          </a:p>
          <a:p>
            <a:pPr>
              <a:defRPr/>
            </a:pPr>
            <a:endParaRPr lang="en-US" sz="3400" dirty="0">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nvGraphicFramePr>
        <p:xfrm>
          <a:off x="457200" y="274638"/>
          <a:ext cx="8229600" cy="994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Объект 4"/>
          <p:cNvPicPr>
            <a:picLocks noGrp="1" noChangeAspect="1"/>
          </p:cNvPicPr>
          <p:nvPr>
            <p:ph sz="half" idx="1"/>
          </p:nvPr>
        </p:nvPicPr>
        <p:blipFill>
          <a:blip r:embed="rId6" cstate="print">
            <a:extLst/>
          </a:blip>
          <a:stretch>
            <a:fillRect/>
          </a:stretch>
        </p:blipFill>
        <p:spPr>
          <a:xfrm>
            <a:off x="1547664" y="1412776"/>
            <a:ext cx="3672408" cy="3672408"/>
          </a:xfrm>
          <a:prstGeom prst="snip2DiagRect">
            <a:avLst/>
          </a:prstGeom>
          <a:ln w="88900" cap="sq">
            <a:solidFill>
              <a:schemeClr val="accent6">
                <a:lumMod val="75000"/>
              </a:schemeClr>
            </a:solidFill>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Объект 5"/>
          <p:cNvPicPr>
            <a:picLocks noGrp="1" noChangeAspect="1"/>
          </p:cNvPicPr>
          <p:nvPr>
            <p:ph sz="half" idx="2"/>
          </p:nvPr>
        </p:nvPicPr>
        <p:blipFill>
          <a:blip r:embed="rId7" cstate="print">
            <a:extLst/>
          </a:blip>
          <a:stretch>
            <a:fillRect/>
          </a:stretch>
        </p:blipFill>
        <p:spPr>
          <a:xfrm>
            <a:off x="5364088" y="3068960"/>
            <a:ext cx="3673351" cy="3673351"/>
          </a:xfrm>
          <a:prstGeom prst="snip2DiagRect">
            <a:avLst/>
          </a:prstGeom>
          <a:ln w="88900" cap="sq">
            <a:solidFill>
              <a:schemeClr val="accent6">
                <a:lumMod val="75000"/>
              </a:schemeClr>
            </a:solidFill>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par>
                          <p:cTn id="8" fill="hold" nodeType="afterGroup">
                            <p:stCondLst>
                              <p:cond delay="20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000"/>
                                        <p:tgtEl>
                                          <p:spTgt spid="5"/>
                                        </p:tgtEl>
                                      </p:cBhvr>
                                    </p:animEffect>
                                  </p:childTnLst>
                                </p:cTn>
                              </p:par>
                            </p:childTnLst>
                          </p:cTn>
                        </p:par>
                        <p:par>
                          <p:cTn id="12" fill="hold" nodeType="afterGroup">
                            <p:stCondLst>
                              <p:cond delay="4000"/>
                            </p:stCondLst>
                            <p:childTnLst>
                              <p:par>
                                <p:cTn id="13" presetID="3"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nvGraphicFramePr>
        <p:xfrm>
          <a:off x="0" y="11967"/>
          <a:ext cx="91440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8" name="Picture 2"/>
          <p:cNvPicPr>
            <a:picLocks noChangeAspect="1" noChangeArrowheads="1"/>
          </p:cNvPicPr>
          <p:nvPr/>
        </p:nvPicPr>
        <p:blipFill>
          <a:blip r:embed="rId6" cstate="print">
            <a:extLst/>
          </a:blip>
          <a:srcRect/>
          <a:stretch>
            <a:fillRect/>
          </a:stretch>
        </p:blipFill>
        <p:spPr bwMode="auto">
          <a:xfrm>
            <a:off x="1979712" y="1340768"/>
            <a:ext cx="2825750" cy="3927475"/>
          </a:xfrm>
          <a:prstGeom prst="snip2DiagRect">
            <a:avLst/>
          </a:prstGeom>
          <a:noFill/>
          <a:ln w="8890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9220" name="Picture 4"/>
          <p:cNvPicPr>
            <a:picLocks noChangeAspect="1" noChangeArrowheads="1"/>
          </p:cNvPicPr>
          <p:nvPr/>
        </p:nvPicPr>
        <p:blipFill>
          <a:blip r:embed="rId7">
            <a:extLst/>
          </a:blip>
          <a:srcRect/>
          <a:stretch>
            <a:fillRect/>
          </a:stretch>
        </p:blipFill>
        <p:spPr bwMode="auto">
          <a:xfrm>
            <a:off x="5076056" y="2060848"/>
            <a:ext cx="3098822" cy="3888432"/>
          </a:xfrm>
          <a:prstGeom prst="snip2DiagRect">
            <a:avLst/>
          </a:prstGeom>
          <a:noFill/>
          <a:ln w="8890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par>
                          <p:cTn id="10" fill="hold" nodeType="afterGroup">
                            <p:stCondLst>
                              <p:cond delay="2000"/>
                            </p:stCondLst>
                            <p:childTnLst>
                              <p:par>
                                <p:cTn id="11" presetID="53" presetClass="entr" presetSubtype="16" fill="hold" nodeType="afterEffect">
                                  <p:stCondLst>
                                    <p:cond delay="0"/>
                                  </p:stCondLst>
                                  <p:childTnLst>
                                    <p:set>
                                      <p:cBhvr>
                                        <p:cTn id="12" dur="1" fill="hold">
                                          <p:stCondLst>
                                            <p:cond delay="0"/>
                                          </p:stCondLst>
                                        </p:cTn>
                                        <p:tgtEl>
                                          <p:spTgt spid="9218"/>
                                        </p:tgtEl>
                                        <p:attrNameLst>
                                          <p:attrName>style.visibility</p:attrName>
                                        </p:attrNameLst>
                                      </p:cBhvr>
                                      <p:to>
                                        <p:strVal val="visible"/>
                                      </p:to>
                                    </p:set>
                                    <p:anim calcmode="lin" valueType="num">
                                      <p:cBhvr>
                                        <p:cTn id="13" dur="2000" fill="hold"/>
                                        <p:tgtEl>
                                          <p:spTgt spid="9218"/>
                                        </p:tgtEl>
                                        <p:attrNameLst>
                                          <p:attrName>ppt_w</p:attrName>
                                        </p:attrNameLst>
                                      </p:cBhvr>
                                      <p:tavLst>
                                        <p:tav tm="0">
                                          <p:val>
                                            <p:fltVal val="0"/>
                                          </p:val>
                                        </p:tav>
                                        <p:tav tm="100000">
                                          <p:val>
                                            <p:strVal val="#ppt_w"/>
                                          </p:val>
                                        </p:tav>
                                      </p:tavLst>
                                    </p:anim>
                                    <p:anim calcmode="lin" valueType="num">
                                      <p:cBhvr>
                                        <p:cTn id="14" dur="2000" fill="hold"/>
                                        <p:tgtEl>
                                          <p:spTgt spid="9218"/>
                                        </p:tgtEl>
                                        <p:attrNameLst>
                                          <p:attrName>ppt_h</p:attrName>
                                        </p:attrNameLst>
                                      </p:cBhvr>
                                      <p:tavLst>
                                        <p:tav tm="0">
                                          <p:val>
                                            <p:fltVal val="0"/>
                                          </p:val>
                                        </p:tav>
                                        <p:tav tm="100000">
                                          <p:val>
                                            <p:strVal val="#ppt_h"/>
                                          </p:val>
                                        </p:tav>
                                      </p:tavLst>
                                    </p:anim>
                                    <p:animEffect transition="in" filter="fade">
                                      <p:cBhvr>
                                        <p:cTn id="15" dur="2000"/>
                                        <p:tgtEl>
                                          <p:spTgt spid="9218"/>
                                        </p:tgtEl>
                                      </p:cBhvr>
                                    </p:animEffect>
                                  </p:childTnLst>
                                </p:cTn>
                              </p:par>
                            </p:childTnLst>
                          </p:cTn>
                        </p:par>
                        <p:par>
                          <p:cTn id="16" fill="hold" nodeType="afterGroup">
                            <p:stCondLst>
                              <p:cond delay="4000"/>
                            </p:stCondLst>
                            <p:childTnLst>
                              <p:par>
                                <p:cTn id="17" presetID="31" presetClass="entr" presetSubtype="0" fill="hold" nodeType="afterEffect">
                                  <p:stCondLst>
                                    <p:cond delay="0"/>
                                  </p:stCondLst>
                                  <p:childTnLst>
                                    <p:set>
                                      <p:cBhvr>
                                        <p:cTn id="18" dur="1" fill="hold">
                                          <p:stCondLst>
                                            <p:cond delay="0"/>
                                          </p:stCondLst>
                                        </p:cTn>
                                        <p:tgtEl>
                                          <p:spTgt spid="9220"/>
                                        </p:tgtEl>
                                        <p:attrNameLst>
                                          <p:attrName>style.visibility</p:attrName>
                                        </p:attrNameLst>
                                      </p:cBhvr>
                                      <p:to>
                                        <p:strVal val="visible"/>
                                      </p:to>
                                    </p:set>
                                    <p:anim calcmode="lin" valueType="num">
                                      <p:cBhvr>
                                        <p:cTn id="19" dur="2000" fill="hold"/>
                                        <p:tgtEl>
                                          <p:spTgt spid="9220"/>
                                        </p:tgtEl>
                                        <p:attrNameLst>
                                          <p:attrName>ppt_w</p:attrName>
                                        </p:attrNameLst>
                                      </p:cBhvr>
                                      <p:tavLst>
                                        <p:tav tm="0">
                                          <p:val>
                                            <p:fltVal val="0"/>
                                          </p:val>
                                        </p:tav>
                                        <p:tav tm="100000">
                                          <p:val>
                                            <p:strVal val="#ppt_w"/>
                                          </p:val>
                                        </p:tav>
                                      </p:tavLst>
                                    </p:anim>
                                    <p:anim calcmode="lin" valueType="num">
                                      <p:cBhvr>
                                        <p:cTn id="20" dur="2000" fill="hold"/>
                                        <p:tgtEl>
                                          <p:spTgt spid="9220"/>
                                        </p:tgtEl>
                                        <p:attrNameLst>
                                          <p:attrName>ppt_h</p:attrName>
                                        </p:attrNameLst>
                                      </p:cBhvr>
                                      <p:tavLst>
                                        <p:tav tm="0">
                                          <p:val>
                                            <p:fltVal val="0"/>
                                          </p:val>
                                        </p:tav>
                                        <p:tav tm="100000">
                                          <p:val>
                                            <p:strVal val="#ppt_h"/>
                                          </p:val>
                                        </p:tav>
                                      </p:tavLst>
                                    </p:anim>
                                    <p:anim calcmode="lin" valueType="num">
                                      <p:cBhvr>
                                        <p:cTn id="21" dur="2000" fill="hold"/>
                                        <p:tgtEl>
                                          <p:spTgt spid="9220"/>
                                        </p:tgtEl>
                                        <p:attrNameLst>
                                          <p:attrName>style.rotation</p:attrName>
                                        </p:attrNameLst>
                                      </p:cBhvr>
                                      <p:tavLst>
                                        <p:tav tm="0">
                                          <p:val>
                                            <p:fltVal val="90"/>
                                          </p:val>
                                        </p:tav>
                                        <p:tav tm="100000">
                                          <p:val>
                                            <p:fltVal val="0"/>
                                          </p:val>
                                        </p:tav>
                                      </p:tavLst>
                                    </p:anim>
                                    <p:animEffect transition="in" filter="fade">
                                      <p:cBhvr>
                                        <p:cTn id="22"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nvGraphicFramePr>
        <p:xfrm>
          <a:off x="180208" y="0"/>
          <a:ext cx="888365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Объект 4"/>
          <p:cNvPicPr>
            <a:picLocks noGrp="1" noChangeAspect="1"/>
          </p:cNvPicPr>
          <p:nvPr>
            <p:ph sz="half" idx="1"/>
          </p:nvPr>
        </p:nvPicPr>
        <p:blipFill>
          <a:blip r:embed="rId6" cstate="print">
            <a:extLst/>
          </a:blip>
          <a:stretch>
            <a:fillRect/>
          </a:stretch>
        </p:blipFill>
        <p:spPr>
          <a:xfrm>
            <a:off x="583433" y="1600200"/>
            <a:ext cx="4038600" cy="2693714"/>
          </a:xfrm>
          <a:prstGeom prst="round2DiagRect">
            <a:avLst>
              <a:gd name="adj1" fmla="val 16667"/>
              <a:gd name="adj2" fmla="val 0"/>
            </a:avLst>
          </a:prstGeom>
          <a:ln w="88900" cap="sq">
            <a:solidFill>
              <a:schemeClr val="accent6">
                <a:lumMod val="60000"/>
                <a:lumOff val="40000"/>
              </a:schemeClr>
            </a:solidFill>
          </a:ln>
          <a:effectLst>
            <a:outerShdw blurRad="254000" algn="tl" rotWithShape="0">
              <a:srgbClr val="000000">
                <a:alpha val="43000"/>
              </a:srgbClr>
            </a:outerShdw>
          </a:effectLst>
        </p:spPr>
      </p:pic>
      <p:pic>
        <p:nvPicPr>
          <p:cNvPr id="6" name="Объект 5"/>
          <p:cNvPicPr>
            <a:picLocks noGrp="1" noChangeAspect="1"/>
          </p:cNvPicPr>
          <p:nvPr>
            <p:ph sz="half" idx="2"/>
          </p:nvPr>
        </p:nvPicPr>
        <p:blipFill>
          <a:blip r:embed="rId7">
            <a:extLst/>
          </a:blip>
          <a:stretch>
            <a:fillRect/>
          </a:stretch>
        </p:blipFill>
        <p:spPr>
          <a:xfrm>
            <a:off x="4788024" y="3573016"/>
            <a:ext cx="4038600" cy="2675572"/>
          </a:xfrm>
          <a:prstGeom prst="round2DiagRect">
            <a:avLst>
              <a:gd name="adj1" fmla="val 16667"/>
              <a:gd name="adj2" fmla="val 0"/>
            </a:avLst>
          </a:prstGeom>
          <a:ln w="88900" cap="sq">
            <a:solidFill>
              <a:schemeClr val="accent6">
                <a:lumMod val="60000"/>
                <a:lumOff val="40000"/>
              </a:schemeClr>
            </a:solidFill>
          </a:ln>
          <a:effectLst>
            <a:outerShdw blurRad="254000" algn="tl" rotWithShape="0">
              <a:srgbClr val="000000">
                <a:alpha val="43000"/>
              </a:srgbClr>
            </a:outerShdw>
          </a:effec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fltVal val="0"/>
                                          </p:val>
                                        </p:tav>
                                        <p:tav tm="100000">
                                          <p:val>
                                            <p:strVal val="#ppt_w"/>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 calcmode="lin" valueType="num">
                                      <p:cBhvr>
                                        <p:cTn id="16" dur="2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3000"/>
                            </p:stCondLst>
                            <p:childTnLst>
                              <p:par>
                                <p:cTn id="19" presetID="15"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2000" fill="hold"/>
                                        <p:tgtEl>
                                          <p:spTgt spid="6"/>
                                        </p:tgtEl>
                                        <p:attrNameLst>
                                          <p:attrName>ppt_w</p:attrName>
                                        </p:attrNameLst>
                                      </p:cBhvr>
                                      <p:tavLst>
                                        <p:tav tm="0">
                                          <p:val>
                                            <p:fltVal val="0"/>
                                          </p:val>
                                        </p:tav>
                                        <p:tav tm="100000">
                                          <p:val>
                                            <p:strVal val="#ppt_w"/>
                                          </p:val>
                                        </p:tav>
                                      </p:tavLst>
                                    </p:anim>
                                    <p:anim calcmode="lin" valueType="num">
                                      <p:cBhvr>
                                        <p:cTn id="22" dur="2000" fill="hold"/>
                                        <p:tgtEl>
                                          <p:spTgt spid="6"/>
                                        </p:tgtEl>
                                        <p:attrNameLst>
                                          <p:attrName>ppt_h</p:attrName>
                                        </p:attrNameLst>
                                      </p:cBhvr>
                                      <p:tavLst>
                                        <p:tav tm="0">
                                          <p:val>
                                            <p:fltVal val="0"/>
                                          </p:val>
                                        </p:tav>
                                        <p:tav tm="100000">
                                          <p:val>
                                            <p:strVal val="#ppt_h"/>
                                          </p:val>
                                        </p:tav>
                                      </p:tavLst>
                                    </p:anim>
                                    <p:anim calcmode="lin" valueType="num">
                                      <p:cBhvr>
                                        <p:cTn id="23" dur="2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nvGraphicFramePr>
        <p:xfrm>
          <a:off x="467544" y="21501"/>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Объект 4"/>
          <p:cNvPicPr>
            <a:picLocks noGrp="1" noChangeAspect="1"/>
          </p:cNvPicPr>
          <p:nvPr>
            <p:ph sz="half" idx="1"/>
          </p:nvPr>
        </p:nvPicPr>
        <p:blipFill>
          <a:blip r:embed="rId6" cstate="print">
            <a:extLst/>
          </a:blip>
          <a:stretch>
            <a:fillRect/>
          </a:stretch>
        </p:blipFill>
        <p:spPr>
          <a:xfrm>
            <a:off x="467544" y="1412776"/>
            <a:ext cx="4686672" cy="2909770"/>
          </a:xfrm>
          <a:prstGeom prst="round2DiagRect">
            <a:avLst>
              <a:gd name="adj1" fmla="val 16667"/>
              <a:gd name="adj2" fmla="val 0"/>
            </a:avLst>
          </a:prstGeom>
          <a:ln w="88900" cap="sq">
            <a:solidFill>
              <a:schemeClr val="accent6">
                <a:lumMod val="75000"/>
              </a:schemeClr>
            </a:solidFill>
          </a:ln>
          <a:effectLst>
            <a:outerShdw blurRad="254000" algn="tl" rotWithShape="0">
              <a:srgbClr val="000000">
                <a:alpha val="43000"/>
              </a:srgbClr>
            </a:outerShdw>
          </a:effectLst>
        </p:spPr>
      </p:pic>
      <p:pic>
        <p:nvPicPr>
          <p:cNvPr id="6" name="Объект 5"/>
          <p:cNvPicPr>
            <a:picLocks noGrp="1" noChangeAspect="1"/>
          </p:cNvPicPr>
          <p:nvPr>
            <p:ph sz="half" idx="2"/>
          </p:nvPr>
        </p:nvPicPr>
        <p:blipFill>
          <a:blip r:embed="rId7">
            <a:extLst/>
          </a:blip>
          <a:stretch>
            <a:fillRect/>
          </a:stretch>
        </p:blipFill>
        <p:spPr>
          <a:xfrm>
            <a:off x="5652120" y="3068960"/>
            <a:ext cx="3175000" cy="3048000"/>
          </a:xfrm>
          <a:prstGeom prst="round2DiagRect">
            <a:avLst>
              <a:gd name="adj1" fmla="val 16667"/>
              <a:gd name="adj2" fmla="val 0"/>
            </a:avLst>
          </a:prstGeom>
          <a:ln w="88900" cap="sq">
            <a:solidFill>
              <a:schemeClr val="accent6">
                <a:lumMod val="75000"/>
              </a:schemeClr>
            </a:solidFill>
          </a:ln>
          <a:effectLst>
            <a:outerShdw blurRad="254000" algn="tl" rotWithShape="0">
              <a:srgbClr val="000000">
                <a:alpha val="43000"/>
              </a:srgbClr>
            </a:outerShdw>
          </a:effec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3"/>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par>
                          <p:cTn id="10" fill="hold" nodeType="afterGroup">
                            <p:stCondLst>
                              <p:cond delay="2000"/>
                            </p:stCondLst>
                            <p:childTnLst>
                              <p:par>
                                <p:cTn id="11" presetID="1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plus(in)">
                                      <p:cBhvr>
                                        <p:cTn id="13" dur="2000"/>
                                        <p:tgtEl>
                                          <p:spTgt spid="5"/>
                                        </p:tgtEl>
                                      </p:cBhvr>
                                    </p:animEffect>
                                  </p:childTnLst>
                                </p:cTn>
                              </p:par>
                            </p:childTnLst>
                          </p:cTn>
                        </p:par>
                        <p:par>
                          <p:cTn id="14" fill="hold" nodeType="afterGroup">
                            <p:stCondLst>
                              <p:cond delay="4000"/>
                            </p:stCondLst>
                            <p:childTnLst>
                              <p:par>
                                <p:cTn id="15" presetID="1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plus(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nvGraphicFramePr>
        <p:xfrm>
          <a:off x="251520" y="-99392"/>
          <a:ext cx="86868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Объект 4"/>
          <p:cNvPicPr>
            <a:picLocks noGrp="1" noChangeAspect="1"/>
          </p:cNvPicPr>
          <p:nvPr>
            <p:ph sz="half" idx="1"/>
          </p:nvPr>
        </p:nvPicPr>
        <p:blipFill>
          <a:blip r:embed="rId6" cstate="print">
            <a:extLst/>
          </a:blip>
          <a:stretch>
            <a:fillRect/>
          </a:stretch>
        </p:blipFill>
        <p:spPr>
          <a:xfrm>
            <a:off x="683568" y="1340768"/>
            <a:ext cx="3020143" cy="3020143"/>
          </a:xfrm>
          <a:prstGeom prst="snip2DiagRect">
            <a:avLst/>
          </a:prstGeom>
          <a:ln w="88900" cap="sq">
            <a:solidFill>
              <a:schemeClr val="accent6">
                <a:lumMod val="75000"/>
              </a:schemeClr>
            </a:solidFill>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aphicFrame>
        <p:nvGraphicFramePr>
          <p:cNvPr id="6" name="Объект 5"/>
          <p:cNvGraphicFramePr>
            <a:graphicFrameLocks noGrp="1"/>
          </p:cNvGraphicFramePr>
          <p:nvPr>
            <p:ph sz="half" idx="2"/>
          </p:nvPr>
        </p:nvGraphicFramePr>
        <p:xfrm>
          <a:off x="2699792" y="548680"/>
          <a:ext cx="6444208" cy="63093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nodeType="afterGroup">
                            <p:stCondLst>
                              <p:cond delay="20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2000"/>
                                        <p:tgtEl>
                                          <p:spTgt spid="5"/>
                                        </p:tgtEl>
                                      </p:cBhvr>
                                    </p:animEffect>
                                  </p:childTnLst>
                                </p:cTn>
                              </p:par>
                            </p:childTnLst>
                          </p:cTn>
                        </p:par>
                        <p:par>
                          <p:cTn id="14" fill="hold" nodeType="afterGroup">
                            <p:stCondLst>
                              <p:cond delay="4000"/>
                            </p:stCondLst>
                            <p:childTnLst>
                              <p:par>
                                <p:cTn id="15" presetID="16" presetClass="entr" presetSubtype="2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2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6"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3" cstate="print">
            <a:extLst/>
          </a:blip>
          <a:stretch>
            <a:fillRect/>
          </a:stretch>
        </p:blipFill>
        <p:spPr>
          <a:xfrm>
            <a:off x="1331640" y="548680"/>
            <a:ext cx="6984776" cy="4248472"/>
          </a:xfrm>
          <a:pattFill prst="wdDnDiag">
            <a:fgClr>
              <a:schemeClr val="accent6">
                <a:lumMod val="60000"/>
                <a:lumOff val="40000"/>
              </a:schemeClr>
            </a:fgClr>
            <a:bgClr>
              <a:schemeClr val="bg1"/>
            </a:bgClr>
          </a:pattFill>
          <a:ln w="190500" cap="sq">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tileRect/>
            </a:gradFill>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0"/>
                                        <p:tgtEl>
                                          <p:spTgt spid="5"/>
                                        </p:tgtEl>
                                      </p:cBhvr>
                                    </p:animEffect>
                                    <p:anim calcmode="lin" valueType="num">
                                      <p:cBhvr>
                                        <p:cTn id="8" dur="2500" fill="hold"/>
                                        <p:tgtEl>
                                          <p:spTgt spid="5"/>
                                        </p:tgtEl>
                                        <p:attrNameLst>
                                          <p:attrName>ppt_w</p:attrName>
                                        </p:attrNameLst>
                                      </p:cBhvr>
                                      <p:tavLst>
                                        <p:tav tm="0" fmla="#ppt_w*sin(2.5*pi*$)">
                                          <p:val>
                                            <p:fltVal val="0"/>
                                          </p:val>
                                        </p:tav>
                                        <p:tav tm="100000">
                                          <p:val>
                                            <p:fltVal val="1"/>
                                          </p:val>
                                        </p:tav>
                                      </p:tavLst>
                                    </p:anim>
                                    <p:anim calcmode="lin" valueType="num">
                                      <p:cBhvr>
                                        <p:cTn id="9" dur="2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nvGraphicFramePr>
        <p:xfrm>
          <a:off x="179512" y="404664"/>
          <a:ext cx="8928992" cy="1440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627" name="Picture 3"/>
          <p:cNvPicPr>
            <a:picLocks noChangeAspect="1" noChangeArrowheads="1"/>
          </p:cNvPicPr>
          <p:nvPr/>
        </p:nvPicPr>
        <p:blipFill>
          <a:blip r:embed="rId6" cstate="print">
            <a:extLst/>
          </a:blip>
          <a:srcRect/>
          <a:stretch>
            <a:fillRect/>
          </a:stretch>
        </p:blipFill>
        <p:spPr bwMode="auto">
          <a:xfrm>
            <a:off x="107504" y="3479101"/>
            <a:ext cx="4536504" cy="3378899"/>
          </a:xfrm>
          <a:prstGeom prst="roundRect">
            <a:avLst>
              <a:gd name="adj" fmla="val 8594"/>
            </a:avLst>
          </a:prstGeom>
          <a:solidFill>
            <a:srgbClr val="FFFFFF">
              <a:shade val="85000"/>
            </a:srgbClr>
          </a:solidFill>
          <a:ln>
            <a:noFill/>
          </a:ln>
          <a:effectLst>
            <a:outerShdw dist="35921" dir="2700000" algn="ctr" rotWithShape="0">
              <a:schemeClr val="bg2"/>
            </a:outerShdw>
          </a:effectLst>
          <a:extLst/>
        </p:spPr>
      </p:pic>
      <p:pic>
        <p:nvPicPr>
          <p:cNvPr id="26628" name="Picture 4"/>
          <p:cNvPicPr>
            <a:picLocks noChangeAspect="1" noChangeArrowheads="1"/>
          </p:cNvPicPr>
          <p:nvPr/>
        </p:nvPicPr>
        <p:blipFill>
          <a:blip r:embed="rId7">
            <a:extLst/>
          </a:blip>
          <a:srcRect/>
          <a:stretch>
            <a:fillRect/>
          </a:stretch>
        </p:blipFill>
        <p:spPr bwMode="auto">
          <a:xfrm>
            <a:off x="4644008" y="1844824"/>
            <a:ext cx="4499992" cy="3600400"/>
          </a:xfrm>
          <a:prstGeom prst="roundRect">
            <a:avLst>
              <a:gd name="adj" fmla="val 8594"/>
            </a:avLst>
          </a:prstGeom>
          <a:solidFill>
            <a:srgbClr val="FFFFFF">
              <a:shade val="85000"/>
            </a:srgbClr>
          </a:solidFill>
          <a:ln>
            <a:noFill/>
          </a:ln>
          <a:effectLst>
            <a:outerShdw blurRad="1041400" dir="7380000" algn="ctr" rotWithShape="0">
              <a:schemeClr val="accent6">
                <a:lumMod val="60000"/>
                <a:lumOff val="40000"/>
                <a:alpha val="66000"/>
              </a:schemeClr>
            </a:outerShdw>
          </a:effectLst>
          <a:extLst/>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6627"/>
                                        </p:tgtEl>
                                        <p:attrNameLst>
                                          <p:attrName>style.visibility</p:attrName>
                                        </p:attrNameLst>
                                      </p:cBhvr>
                                      <p:to>
                                        <p:strVal val="visible"/>
                                      </p:to>
                                    </p:set>
                                    <p:anim calcmode="lin" valueType="num">
                                      <p:cBhvr>
                                        <p:cTn id="7" dur="2000" fill="hold"/>
                                        <p:tgtEl>
                                          <p:spTgt spid="26627"/>
                                        </p:tgtEl>
                                        <p:attrNameLst>
                                          <p:attrName>ppt_w</p:attrName>
                                        </p:attrNameLst>
                                      </p:cBhvr>
                                      <p:tavLst>
                                        <p:tav tm="0">
                                          <p:val>
                                            <p:fltVal val="0"/>
                                          </p:val>
                                        </p:tav>
                                        <p:tav tm="100000">
                                          <p:val>
                                            <p:strVal val="#ppt_w"/>
                                          </p:val>
                                        </p:tav>
                                      </p:tavLst>
                                    </p:anim>
                                    <p:anim calcmode="lin" valueType="num">
                                      <p:cBhvr>
                                        <p:cTn id="8" dur="2000" fill="hold"/>
                                        <p:tgtEl>
                                          <p:spTgt spid="26627"/>
                                        </p:tgtEl>
                                        <p:attrNameLst>
                                          <p:attrName>ppt_h</p:attrName>
                                        </p:attrNameLst>
                                      </p:cBhvr>
                                      <p:tavLst>
                                        <p:tav tm="0">
                                          <p:val>
                                            <p:fltVal val="0"/>
                                          </p:val>
                                        </p:tav>
                                        <p:tav tm="100000">
                                          <p:val>
                                            <p:strVal val="#ppt_h"/>
                                          </p:val>
                                        </p:tav>
                                      </p:tavLst>
                                    </p:anim>
                                    <p:animEffect transition="in" filter="fade">
                                      <p:cBhvr>
                                        <p:cTn id="9" dur="2000"/>
                                        <p:tgtEl>
                                          <p:spTgt spid="26627"/>
                                        </p:tgtEl>
                                      </p:cBhvr>
                                    </p:animEffect>
                                  </p:childTnLst>
                                </p:cTn>
                              </p:par>
                            </p:childTnLst>
                          </p:cTn>
                        </p:par>
                        <p:par>
                          <p:cTn id="10" fill="hold" nodeType="afterGroup">
                            <p:stCondLst>
                              <p:cond delay="2000"/>
                            </p:stCondLst>
                            <p:childTnLst>
                              <p:par>
                                <p:cTn id="11" presetID="31"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2250" fill="hold"/>
                                        <p:tgtEl>
                                          <p:spTgt spid="2"/>
                                        </p:tgtEl>
                                        <p:attrNameLst>
                                          <p:attrName>ppt_w</p:attrName>
                                        </p:attrNameLst>
                                      </p:cBhvr>
                                      <p:tavLst>
                                        <p:tav tm="0">
                                          <p:val>
                                            <p:fltVal val="0"/>
                                          </p:val>
                                        </p:tav>
                                        <p:tav tm="100000">
                                          <p:val>
                                            <p:strVal val="#ppt_w"/>
                                          </p:val>
                                        </p:tav>
                                      </p:tavLst>
                                    </p:anim>
                                    <p:anim calcmode="lin" valueType="num">
                                      <p:cBhvr>
                                        <p:cTn id="14" dur="2250" fill="hold"/>
                                        <p:tgtEl>
                                          <p:spTgt spid="2"/>
                                        </p:tgtEl>
                                        <p:attrNameLst>
                                          <p:attrName>ppt_h</p:attrName>
                                        </p:attrNameLst>
                                      </p:cBhvr>
                                      <p:tavLst>
                                        <p:tav tm="0">
                                          <p:val>
                                            <p:fltVal val="0"/>
                                          </p:val>
                                        </p:tav>
                                        <p:tav tm="100000">
                                          <p:val>
                                            <p:strVal val="#ppt_h"/>
                                          </p:val>
                                        </p:tav>
                                      </p:tavLst>
                                    </p:anim>
                                    <p:anim calcmode="lin" valueType="num">
                                      <p:cBhvr>
                                        <p:cTn id="15" dur="2250" fill="hold"/>
                                        <p:tgtEl>
                                          <p:spTgt spid="2"/>
                                        </p:tgtEl>
                                        <p:attrNameLst>
                                          <p:attrName>style.rotation</p:attrName>
                                        </p:attrNameLst>
                                      </p:cBhvr>
                                      <p:tavLst>
                                        <p:tav tm="0">
                                          <p:val>
                                            <p:fltVal val="90"/>
                                          </p:val>
                                        </p:tav>
                                        <p:tav tm="100000">
                                          <p:val>
                                            <p:fltVal val="0"/>
                                          </p:val>
                                        </p:tav>
                                      </p:tavLst>
                                    </p:anim>
                                    <p:animEffect transition="in" filter="fade">
                                      <p:cBhvr>
                                        <p:cTn id="16" dur="2250"/>
                                        <p:tgtEl>
                                          <p:spTgt spid="2"/>
                                        </p:tgtEl>
                                      </p:cBhvr>
                                    </p:animEffect>
                                  </p:childTnLst>
                                </p:cTn>
                              </p:par>
                            </p:childTnLst>
                          </p:cTn>
                        </p:par>
                        <p:par>
                          <p:cTn id="17" fill="hold" nodeType="afterGroup">
                            <p:stCondLst>
                              <p:cond delay="4250"/>
                            </p:stCondLst>
                            <p:childTnLst>
                              <p:par>
                                <p:cTn id="18" presetID="53" presetClass="entr" presetSubtype="16" fill="hold" nodeType="afterEffect">
                                  <p:stCondLst>
                                    <p:cond delay="0"/>
                                  </p:stCondLst>
                                  <p:childTnLst>
                                    <p:set>
                                      <p:cBhvr>
                                        <p:cTn id="19" dur="1" fill="hold">
                                          <p:stCondLst>
                                            <p:cond delay="0"/>
                                          </p:stCondLst>
                                        </p:cTn>
                                        <p:tgtEl>
                                          <p:spTgt spid="26628"/>
                                        </p:tgtEl>
                                        <p:attrNameLst>
                                          <p:attrName>style.visibility</p:attrName>
                                        </p:attrNameLst>
                                      </p:cBhvr>
                                      <p:to>
                                        <p:strVal val="visible"/>
                                      </p:to>
                                    </p:set>
                                    <p:anim calcmode="lin" valueType="num">
                                      <p:cBhvr>
                                        <p:cTn id="20" dur="2000" fill="hold"/>
                                        <p:tgtEl>
                                          <p:spTgt spid="26628"/>
                                        </p:tgtEl>
                                        <p:attrNameLst>
                                          <p:attrName>ppt_w</p:attrName>
                                        </p:attrNameLst>
                                      </p:cBhvr>
                                      <p:tavLst>
                                        <p:tav tm="0">
                                          <p:val>
                                            <p:fltVal val="0"/>
                                          </p:val>
                                        </p:tav>
                                        <p:tav tm="100000">
                                          <p:val>
                                            <p:strVal val="#ppt_w"/>
                                          </p:val>
                                        </p:tav>
                                      </p:tavLst>
                                    </p:anim>
                                    <p:anim calcmode="lin" valueType="num">
                                      <p:cBhvr>
                                        <p:cTn id="21" dur="2000" fill="hold"/>
                                        <p:tgtEl>
                                          <p:spTgt spid="26628"/>
                                        </p:tgtEl>
                                        <p:attrNameLst>
                                          <p:attrName>ppt_h</p:attrName>
                                        </p:attrNameLst>
                                      </p:cBhvr>
                                      <p:tavLst>
                                        <p:tav tm="0">
                                          <p:val>
                                            <p:fltVal val="0"/>
                                          </p:val>
                                        </p:tav>
                                        <p:tav tm="100000">
                                          <p:val>
                                            <p:strVal val="#ppt_h"/>
                                          </p:val>
                                        </p:tav>
                                      </p:tavLst>
                                    </p:anim>
                                    <p:animEffect transition="in" filter="fade">
                                      <p:cBhvr>
                                        <p:cTn id="22" dur="2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nvGraphicFramePr>
        <p:xfrm>
          <a:off x="0" y="44624"/>
          <a:ext cx="9144000" cy="1007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Объект 9"/>
          <p:cNvGraphicFramePr>
            <a:graphicFrameLocks noGrp="1"/>
          </p:cNvGraphicFramePr>
          <p:nvPr>
            <p:ph idx="1"/>
          </p:nvPr>
        </p:nvGraphicFramePr>
        <p:xfrm>
          <a:off x="0" y="1268760"/>
          <a:ext cx="9144000" cy="5429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par>
                          <p:cTn id="8" fill="hold" nodeType="afterGroup">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4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10"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Объект 8"/>
          <p:cNvGraphicFramePr>
            <a:graphicFrameLocks noGrp="1"/>
          </p:cNvGraphicFramePr>
          <p:nvPr>
            <p:ph idx="1"/>
          </p:nvPr>
        </p:nvGraphicFramePr>
        <p:xfrm>
          <a:off x="0" y="0"/>
          <a:ext cx="9144000" cy="6572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a:xfrm>
            <a:off x="0" y="31750"/>
            <a:ext cx="9144000" cy="1254125"/>
          </a:xfrm>
        </p:spPr>
        <p:txBody>
          <a:bodyPr/>
          <a:lstStyle/>
          <a:p>
            <a:pPr eaLnBrk="1" hangingPunct="1"/>
            <a:r>
              <a:rPr lang="ru-RU" altLang="ru-RU" sz="2600" b="1" smtClean="0">
                <a:latin typeface="Times New Roman" pitchFamily="18" charset="0"/>
                <a:cs typeface="Times New Roman" pitchFamily="18" charset="0"/>
              </a:rPr>
              <a:t>Всего 27 фельдшерско-акушерских пунктов, из них </a:t>
            </a:r>
            <a:br>
              <a:rPr lang="ru-RU" altLang="ru-RU" sz="2600" b="1" smtClean="0">
                <a:latin typeface="Times New Roman" pitchFamily="18" charset="0"/>
                <a:cs typeface="Times New Roman" pitchFamily="18" charset="0"/>
              </a:rPr>
            </a:br>
            <a:r>
              <a:rPr lang="ru-RU" altLang="ru-RU" sz="2600" b="1" smtClean="0">
                <a:latin typeface="Times New Roman" pitchFamily="18" charset="0"/>
                <a:cs typeface="Times New Roman" pitchFamily="18" charset="0"/>
              </a:rPr>
              <a:t>в 2018 г. открылось два новых модульных ФАПа  и продолжается строительство еще четырех.</a:t>
            </a:r>
          </a:p>
        </p:txBody>
      </p:sp>
      <p:pic>
        <p:nvPicPr>
          <p:cNvPr id="6" name="Объект 5"/>
          <p:cNvPicPr>
            <a:picLocks noGrp="1" noChangeAspect="1"/>
          </p:cNvPicPr>
          <p:nvPr>
            <p:ph sz="half" idx="1"/>
          </p:nvPr>
        </p:nvPicPr>
        <p:blipFill>
          <a:blip r:embed="rId2" cstate="print">
            <a:extLst/>
          </a:blip>
          <a:stretch>
            <a:fillRect/>
          </a:stretch>
        </p:blipFill>
        <p:spPr>
          <a:xfrm>
            <a:off x="22514" y="1556793"/>
            <a:ext cx="3360914" cy="2232248"/>
          </a:xfrm>
          <a:prstGeom prst="round2DiagRect">
            <a:avLst>
              <a:gd name="adj1" fmla="val 16667"/>
              <a:gd name="adj2" fmla="val 0"/>
            </a:avLst>
          </a:prstGeom>
          <a:ln w="88900" cap="sq">
            <a:solidFill>
              <a:schemeClr val="accent6">
                <a:lumMod val="50000"/>
                <a:alpha val="12000"/>
              </a:schemeClr>
            </a:solidFill>
          </a:ln>
          <a:effectLst>
            <a:outerShdw blurRad="254000" algn="tl" rotWithShape="0">
              <a:srgbClr val="000000">
                <a:alpha val="43000"/>
              </a:srgbClr>
            </a:outerShdw>
          </a:effectLst>
        </p:spPr>
      </p:pic>
      <p:pic>
        <p:nvPicPr>
          <p:cNvPr id="7" name="Объект 6"/>
          <p:cNvPicPr>
            <a:picLocks noGrp="1" noChangeAspect="1"/>
          </p:cNvPicPr>
          <p:nvPr>
            <p:ph sz="half" idx="2"/>
          </p:nvPr>
        </p:nvPicPr>
        <p:blipFill>
          <a:blip r:embed="rId3" cstate="print">
            <a:extLst/>
          </a:blip>
          <a:stretch>
            <a:fillRect/>
          </a:stretch>
        </p:blipFill>
        <p:spPr>
          <a:xfrm>
            <a:off x="5652120" y="4149080"/>
            <a:ext cx="3397384" cy="2548038"/>
          </a:xfrm>
          <a:prstGeom prst="round2DiagRect">
            <a:avLst>
              <a:gd name="adj1" fmla="val 16667"/>
              <a:gd name="adj2" fmla="val 0"/>
            </a:avLst>
          </a:prstGeom>
          <a:blipFill>
            <a:blip r:embed="rId4" cstate="print">
              <a:extLst/>
            </a:blip>
            <a:stretch>
              <a:fillRect t="-38000" b="-38000"/>
            </a:stretch>
          </a:blipFill>
          <a:ln w="88900" cap="sq">
            <a:solidFill>
              <a:schemeClr val="accent6">
                <a:lumMod val="40000"/>
                <a:lumOff val="60000"/>
                <a:alpha val="61000"/>
              </a:schemeClr>
            </a:solidFill>
          </a:ln>
          <a:effectLst>
            <a:outerShdw blurRad="254000" algn="tl" rotWithShape="0">
              <a:srgbClr val="000000">
                <a:alpha val="43000"/>
              </a:srgbClr>
            </a:outerShdw>
          </a:effectLst>
        </p:spPr>
      </p:pic>
      <p:pic>
        <p:nvPicPr>
          <p:cNvPr id="8" name="Рисунок 7"/>
          <p:cNvPicPr>
            <a:picLocks noChangeAspect="1"/>
          </p:cNvPicPr>
          <p:nvPr/>
        </p:nvPicPr>
        <p:blipFill>
          <a:blip r:embed="rId5" cstate="print">
            <a:extLst/>
          </a:blip>
          <a:stretch>
            <a:fillRect/>
          </a:stretch>
        </p:blipFill>
        <p:spPr>
          <a:xfrm>
            <a:off x="3060487" y="2492896"/>
            <a:ext cx="3248451" cy="2157553"/>
          </a:xfrm>
          <a:prstGeom prst="round2DiagRect">
            <a:avLst>
              <a:gd name="adj1" fmla="val 16667"/>
              <a:gd name="adj2" fmla="val 0"/>
            </a:avLst>
          </a:prstGeom>
          <a:ln w="88900" cap="sq">
            <a:solidFill>
              <a:srgbClr val="FFFFFF"/>
            </a:solidFill>
            <a:miter lim="800000"/>
          </a:ln>
          <a:effectLst>
            <a:glow rad="368300">
              <a:schemeClr val="accent1">
                <a:alpha val="35000"/>
              </a:schemeClr>
            </a:glow>
            <a:outerShdw blurRad="254000" algn="tl" rotWithShape="0">
              <a:srgbClr val="000000">
                <a:alpha val="43000"/>
              </a:srgbClr>
            </a:outerShdw>
          </a:effec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2000"/>
                                        <p:tgtEl>
                                          <p:spTgt spid="5122"/>
                                        </p:tgtEl>
                                      </p:cBhvr>
                                    </p:animEffect>
                                  </p:childTnLst>
                                </p:cTn>
                              </p:par>
                            </p:childTnLst>
                          </p:cTn>
                        </p:par>
                        <p:par>
                          <p:cTn id="8" fill="hold" nodeType="afterGroup">
                            <p:stCondLst>
                              <p:cond delay="20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2000"/>
                                        <p:tgtEl>
                                          <p:spTgt spid="6"/>
                                        </p:tgtEl>
                                      </p:cBhvr>
                                    </p:animEffect>
                                  </p:childTnLst>
                                </p:cTn>
                              </p:par>
                            </p:childTnLst>
                          </p:cTn>
                        </p:par>
                        <p:par>
                          <p:cTn id="12" fill="hold" nodeType="afterGroup">
                            <p:stCondLst>
                              <p:cond delay="4000"/>
                            </p:stCondLst>
                            <p:childTnLst>
                              <p:par>
                                <p:cTn id="13" presetID="16" presetClass="entr" presetSubtype="2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000"/>
                                        <p:tgtEl>
                                          <p:spTgt spid="8"/>
                                        </p:tgtEl>
                                      </p:cBhvr>
                                    </p:animEffect>
                                  </p:childTnLst>
                                </p:cTn>
                              </p:par>
                            </p:childTnLst>
                          </p:cTn>
                        </p:par>
                        <p:par>
                          <p:cTn id="16" fill="hold" nodeType="afterGroup">
                            <p:stCondLst>
                              <p:cond delay="60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sz="half" idx="2"/>
          </p:nvPr>
        </p:nvGraphicFramePr>
        <p:xfrm>
          <a:off x="179512" y="548680"/>
          <a:ext cx="8820472"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750" fill="hold"/>
                                        <p:tgtEl>
                                          <p:spTgt spid="4"/>
                                        </p:tgtEl>
                                        <p:attrNameLst>
                                          <p:attrName>ppt_w</p:attrName>
                                        </p:attrNameLst>
                                      </p:cBhvr>
                                      <p:tavLst>
                                        <p:tav tm="0">
                                          <p:val>
                                            <p:fltVal val="0"/>
                                          </p:val>
                                        </p:tav>
                                        <p:tav tm="100000">
                                          <p:val>
                                            <p:strVal val="#ppt_w"/>
                                          </p:val>
                                        </p:tav>
                                      </p:tavLst>
                                    </p:anim>
                                    <p:anim calcmode="lin" valueType="num">
                                      <p:cBhvr>
                                        <p:cTn id="8" dur="3750" fill="hold"/>
                                        <p:tgtEl>
                                          <p:spTgt spid="4"/>
                                        </p:tgtEl>
                                        <p:attrNameLst>
                                          <p:attrName>ppt_h</p:attrName>
                                        </p:attrNameLst>
                                      </p:cBhvr>
                                      <p:tavLst>
                                        <p:tav tm="0">
                                          <p:val>
                                            <p:fltVal val="0"/>
                                          </p:val>
                                        </p:tav>
                                        <p:tav tm="100000">
                                          <p:val>
                                            <p:strVal val="#ppt_h"/>
                                          </p:val>
                                        </p:tav>
                                      </p:tavLst>
                                    </p:anim>
                                    <p:anim calcmode="lin" valueType="num">
                                      <p:cBhvr>
                                        <p:cTn id="9" dur="375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375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p:cNvGraphicFramePr/>
          <p:nvPr/>
        </p:nvGraphicFramePr>
        <p:xfrm>
          <a:off x="0" y="0"/>
          <a:ext cx="9144000" cy="2143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Содержимое 3"/>
          <p:cNvGraphicFramePr>
            <a:graphicFrameLocks noGrp="1"/>
          </p:cNvGraphicFramePr>
          <p:nvPr>
            <p:ph idx="1"/>
          </p:nvPr>
        </p:nvGraphicFramePr>
        <p:xfrm>
          <a:off x="428596" y="2143116"/>
          <a:ext cx="8229600" cy="45259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par>
                          <p:cTn id="11" fill="hold" nodeType="afterGroup">
                            <p:stCondLst>
                              <p:cond delay="2000"/>
                            </p:stCondLst>
                            <p:childTnLst>
                              <p:par>
                                <p:cTn id="12" presetID="1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2000"/>
                                        <p:tgtEl>
                                          <p:spTgt spid="4"/>
                                        </p:tgtEl>
                                        <p:attrNameLst>
                                          <p:attrName>ppt_y</p:attrName>
                                        </p:attrNameLst>
                                      </p:cBhvr>
                                      <p:tavLst>
                                        <p:tav tm="0">
                                          <p:val>
                                            <p:strVal val="#ppt_y+#ppt_h*1.125000"/>
                                          </p:val>
                                        </p:tav>
                                        <p:tav tm="100000">
                                          <p:val>
                                            <p:strVal val="#ppt_y"/>
                                          </p:val>
                                        </p:tav>
                                      </p:tavLst>
                                    </p:anim>
                                    <p:animEffect transition="in" filter="wipe(up)">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blip>
          <a:srcRect/>
          <a:stretch>
            <a:fillRect/>
          </a:stretch>
        </p:blipFill>
        <p:spPr bwMode="auto">
          <a:xfrm>
            <a:off x="6084168" y="4797152"/>
            <a:ext cx="2977114" cy="1978062"/>
          </a:xfrm>
          <a:prstGeom prst="round2DiagRect">
            <a:avLst>
              <a:gd name="adj1" fmla="val 16667"/>
              <a:gd name="adj2" fmla="val 0"/>
            </a:avLst>
          </a:prstGeom>
          <a:ln w="88900" cap="sq">
            <a:solidFill>
              <a:schemeClr val="accent6">
                <a:lumMod val="60000"/>
                <a:lumOff val="40000"/>
              </a:schemeClr>
            </a:solidFill>
            <a:miter lim="800000"/>
          </a:ln>
          <a:effectLst>
            <a:outerShdw blurRad="254000" algn="tl" rotWithShape="0">
              <a:srgbClr val="000000">
                <a:alpha val="43000"/>
              </a:srgbClr>
            </a:outerShdw>
          </a:effectLst>
          <a:extLst/>
        </p:spPr>
      </p:pic>
      <p:graphicFrame>
        <p:nvGraphicFramePr>
          <p:cNvPr id="3" name="Схема 2"/>
          <p:cNvGraphicFramePr/>
          <p:nvPr/>
        </p:nvGraphicFramePr>
        <p:xfrm>
          <a:off x="251520" y="0"/>
          <a:ext cx="8496944" cy="1268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Схема 4"/>
          <p:cNvGraphicFramePr/>
          <p:nvPr/>
        </p:nvGraphicFramePr>
        <p:xfrm>
          <a:off x="513098" y="1484784"/>
          <a:ext cx="2141562" cy="7920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Объект 3"/>
          <p:cNvPicPr>
            <a:picLocks noGrp="1" noChangeAspect="1"/>
          </p:cNvPicPr>
          <p:nvPr>
            <p:ph sz="half" idx="2"/>
          </p:nvPr>
        </p:nvPicPr>
        <p:blipFill>
          <a:blip r:embed="rId12">
            <a:extLst/>
          </a:blip>
          <a:stretch>
            <a:fillRect/>
          </a:stretch>
        </p:blipFill>
        <p:spPr>
          <a:xfrm>
            <a:off x="107504" y="2559427"/>
            <a:ext cx="2952750" cy="1971675"/>
          </a:xfrm>
          <a:prstGeom prst="round2DiagRect">
            <a:avLst>
              <a:gd name="adj1" fmla="val 16667"/>
              <a:gd name="adj2" fmla="val 0"/>
            </a:avLst>
          </a:prstGeom>
          <a:ln w="88900" cap="sq">
            <a:solidFill>
              <a:schemeClr val="accent6">
                <a:lumMod val="60000"/>
                <a:lumOff val="40000"/>
              </a:schemeClr>
            </a:solidFill>
          </a:ln>
          <a:effectLst>
            <a:outerShdw blurRad="254000" algn="tl" rotWithShape="0">
              <a:srgbClr val="000000">
                <a:alpha val="43000"/>
              </a:srgbClr>
            </a:outerShdw>
          </a:effectLst>
        </p:spPr>
      </p:pic>
      <p:graphicFrame>
        <p:nvGraphicFramePr>
          <p:cNvPr id="6" name="Схема 5"/>
          <p:cNvGraphicFramePr/>
          <p:nvPr/>
        </p:nvGraphicFramePr>
        <p:xfrm>
          <a:off x="5220072" y="1484175"/>
          <a:ext cx="2232248" cy="79208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8" name="Объект 7"/>
          <p:cNvPicPr>
            <a:picLocks noGrp="1" noChangeAspect="1"/>
          </p:cNvPicPr>
          <p:nvPr>
            <p:ph sz="quarter" idx="4"/>
          </p:nvPr>
        </p:nvPicPr>
        <p:blipFill>
          <a:blip r:embed="rId17" cstate="print">
            <a:extLst/>
          </a:blip>
          <a:stretch>
            <a:fillRect/>
          </a:stretch>
        </p:blipFill>
        <p:spPr>
          <a:xfrm rot="5400000">
            <a:off x="2758523" y="2918370"/>
            <a:ext cx="3684588" cy="2966702"/>
          </a:xfrm>
          <a:prstGeom prst="round2DiagRect">
            <a:avLst>
              <a:gd name="adj1" fmla="val 16667"/>
              <a:gd name="adj2" fmla="val 0"/>
            </a:avLst>
          </a:prstGeom>
          <a:ln w="88900" cap="sq">
            <a:solidFill>
              <a:schemeClr val="accent6">
                <a:lumMod val="75000"/>
              </a:schemeClr>
            </a:solidFill>
          </a:ln>
          <a:effectLst>
            <a:outerShdw blurRad="254000" algn="tl" rotWithShape="0">
              <a:srgbClr val="000000">
                <a:alpha val="43000"/>
              </a:srgbClr>
            </a:outerShdw>
          </a:effec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ppt_x"/>
                                          </p:val>
                                        </p:tav>
                                        <p:tav tm="100000">
                                          <p:val>
                                            <p:strVal val="#ppt_x"/>
                                          </p:val>
                                        </p:tav>
                                      </p:tavLst>
                                    </p:anim>
                                    <p:anim calcmode="lin" valueType="num">
                                      <p:cBhvr additive="base">
                                        <p:cTn id="13" dur="2000" fill="hold"/>
                                        <p:tgtEl>
                                          <p:spTgt spid="5"/>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16" presetClass="entr" presetSubtype="2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2000"/>
                                        <p:tgtEl>
                                          <p:spTgt spid="4"/>
                                        </p:tgtEl>
                                      </p:cBhvr>
                                    </p:animEffect>
                                  </p:childTnLst>
                                </p:cTn>
                              </p:par>
                            </p:childTnLst>
                          </p:cTn>
                        </p:par>
                        <p:par>
                          <p:cTn id="18" fill="hold" nodeType="afterGroup">
                            <p:stCondLst>
                              <p:cond delay="6000"/>
                            </p:stCondLst>
                            <p:childTnLst>
                              <p:par>
                                <p:cTn id="19" presetID="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2000" fill="hold"/>
                                        <p:tgtEl>
                                          <p:spTgt spid="6"/>
                                        </p:tgtEl>
                                        <p:attrNameLst>
                                          <p:attrName>ppt_x</p:attrName>
                                        </p:attrNameLst>
                                      </p:cBhvr>
                                      <p:tavLst>
                                        <p:tav tm="0">
                                          <p:val>
                                            <p:strVal val="#ppt_x"/>
                                          </p:val>
                                        </p:tav>
                                        <p:tav tm="100000">
                                          <p:val>
                                            <p:strVal val="#ppt_x"/>
                                          </p:val>
                                        </p:tav>
                                      </p:tavLst>
                                    </p:anim>
                                    <p:anim calcmode="lin" valueType="num">
                                      <p:cBhvr additive="base">
                                        <p:cTn id="22" dur="2000" fill="hold"/>
                                        <p:tgtEl>
                                          <p:spTgt spid="6"/>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8000"/>
                            </p:stCondLst>
                            <p:childTnLst>
                              <p:par>
                                <p:cTn id="24" presetID="16" presetClass="entr" presetSubtype="21"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1750"/>
                                        <p:tgtEl>
                                          <p:spTgt spid="2"/>
                                        </p:tgtEl>
                                      </p:cBhvr>
                                    </p:animEffect>
                                  </p:childTnLst>
                                </p:cTn>
                              </p:par>
                            </p:childTnLst>
                          </p:cTn>
                        </p:par>
                        <p:par>
                          <p:cTn id="27" fill="hold" nodeType="afterGroup">
                            <p:stCondLst>
                              <p:cond delay="9750"/>
                            </p:stCondLst>
                            <p:childTnLst>
                              <p:par>
                                <p:cTn id="28" presetID="16" presetClass="entr" presetSubtype="21"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5" grpId="0">
        <p:bldAsOne/>
      </p:bldGraphic>
      <p:bldGraphic spid="6"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p:txBody>
          <a:bodyPr/>
          <a:lstStyle/>
          <a:p>
            <a:endParaRPr lang="ru-RU" altLang="ru-RU" sz="3800" smtClean="0">
              <a:latin typeface="Times New Roman" pitchFamily="18" charset="0"/>
              <a:cs typeface="Times New Roman" pitchFamily="18" charset="0"/>
            </a:endParaRPr>
          </a:p>
        </p:txBody>
      </p:sp>
      <p:pic>
        <p:nvPicPr>
          <p:cNvPr id="5" name="Объект 4"/>
          <p:cNvPicPr>
            <a:picLocks noGrp="1" noChangeAspect="1"/>
          </p:cNvPicPr>
          <p:nvPr>
            <p:ph sz="half" idx="1"/>
          </p:nvPr>
        </p:nvPicPr>
        <p:blipFill>
          <a:blip r:embed="rId2" cstate="print">
            <a:extLst/>
          </a:blip>
          <a:stretch>
            <a:fillRect/>
          </a:stretch>
        </p:blipFill>
        <p:spPr>
          <a:xfrm>
            <a:off x="2397725" y="1420275"/>
            <a:ext cx="2503483" cy="3762179"/>
          </a:xfrm>
          <a:prstGeom prst="snip2DiagRect">
            <a:avLst/>
          </a:prstGeom>
          <a:ln w="88900" cap="sq">
            <a:solidFill>
              <a:schemeClr val="accent1">
                <a:lumMod val="60000"/>
                <a:lumOff val="40000"/>
              </a:schemeClr>
            </a:solidFill>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Объект 5"/>
          <p:cNvPicPr>
            <a:picLocks noGrp="1" noChangeAspect="1"/>
          </p:cNvPicPr>
          <p:nvPr>
            <p:ph sz="half" idx="2"/>
          </p:nvPr>
        </p:nvPicPr>
        <p:blipFill>
          <a:blip r:embed="rId3" cstate="print">
            <a:extLst/>
          </a:blip>
          <a:stretch>
            <a:fillRect/>
          </a:stretch>
        </p:blipFill>
        <p:spPr>
          <a:xfrm>
            <a:off x="5004048" y="4077072"/>
            <a:ext cx="4038600" cy="2693746"/>
          </a:xfrm>
          <a:prstGeom prst="snip2DiagRect">
            <a:avLst/>
          </a:prstGeom>
          <a:ln w="88900" cap="sq">
            <a:solidFill>
              <a:schemeClr val="accent6">
                <a:lumMod val="60000"/>
                <a:lumOff val="40000"/>
              </a:schemeClr>
            </a:solidFill>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aphicFrame>
        <p:nvGraphicFramePr>
          <p:cNvPr id="7" name="Схема 6"/>
          <p:cNvGraphicFramePr/>
          <p:nvPr/>
        </p:nvGraphicFramePr>
        <p:xfrm>
          <a:off x="251520" y="0"/>
          <a:ext cx="8496944" cy="1268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2000"/>
                            </p:stCondLst>
                            <p:childTnLst>
                              <p:par>
                                <p:cTn id="10" presetID="5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2000" fill="hold"/>
                                        <p:tgtEl>
                                          <p:spTgt spid="5"/>
                                        </p:tgtEl>
                                        <p:attrNameLst>
                                          <p:attrName>ppt_w</p:attrName>
                                        </p:attrNameLst>
                                      </p:cBhvr>
                                      <p:tavLst>
                                        <p:tav tm="0">
                                          <p:val>
                                            <p:fltVal val="0"/>
                                          </p:val>
                                        </p:tav>
                                        <p:tav tm="100000">
                                          <p:val>
                                            <p:strVal val="#ppt_w"/>
                                          </p:val>
                                        </p:tav>
                                      </p:tavLst>
                                    </p:anim>
                                    <p:anim calcmode="lin" valueType="num">
                                      <p:cBhvr>
                                        <p:cTn id="13" dur="2000" fill="hold"/>
                                        <p:tgtEl>
                                          <p:spTgt spid="5"/>
                                        </p:tgtEl>
                                        <p:attrNameLst>
                                          <p:attrName>ppt_h</p:attrName>
                                        </p:attrNameLst>
                                      </p:cBhvr>
                                      <p:tavLst>
                                        <p:tav tm="0">
                                          <p:val>
                                            <p:fltVal val="0"/>
                                          </p:val>
                                        </p:tav>
                                        <p:tav tm="100000">
                                          <p:val>
                                            <p:strVal val="#ppt_h"/>
                                          </p:val>
                                        </p:tav>
                                      </p:tavLst>
                                    </p:anim>
                                    <p:animEffect transition="in" filter="fade">
                                      <p:cBhvr>
                                        <p:cTn id="14" dur="2000"/>
                                        <p:tgtEl>
                                          <p:spTgt spid="5"/>
                                        </p:tgtEl>
                                      </p:cBhvr>
                                    </p:animEffect>
                                  </p:childTnLst>
                                </p:cTn>
                              </p:par>
                            </p:childTnLst>
                          </p:cTn>
                        </p:par>
                        <p:par>
                          <p:cTn id="15" fill="hold" nodeType="afterGroup">
                            <p:stCondLst>
                              <p:cond delay="4000"/>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2000" fill="hold"/>
                                        <p:tgtEl>
                                          <p:spTgt spid="6"/>
                                        </p:tgtEl>
                                        <p:attrNameLst>
                                          <p:attrName>ppt_w</p:attrName>
                                        </p:attrNameLst>
                                      </p:cBhvr>
                                      <p:tavLst>
                                        <p:tav tm="0">
                                          <p:val>
                                            <p:fltVal val="0"/>
                                          </p:val>
                                        </p:tav>
                                        <p:tav tm="100000">
                                          <p:val>
                                            <p:strVal val="#ppt_w"/>
                                          </p:val>
                                        </p:tav>
                                      </p:tavLst>
                                    </p:anim>
                                    <p:anim calcmode="lin" valueType="num">
                                      <p:cBhvr>
                                        <p:cTn id="19" dur="2000" fill="hold"/>
                                        <p:tgtEl>
                                          <p:spTgt spid="6"/>
                                        </p:tgtEl>
                                        <p:attrNameLst>
                                          <p:attrName>ppt_h</p:attrName>
                                        </p:attrNameLst>
                                      </p:cBhvr>
                                      <p:tavLst>
                                        <p:tav tm="0">
                                          <p:val>
                                            <p:fltVal val="0"/>
                                          </p:val>
                                        </p:tav>
                                        <p:tav tm="100000">
                                          <p:val>
                                            <p:strVal val="#ppt_h"/>
                                          </p:val>
                                        </p:tav>
                                      </p:tavLst>
                                    </p:anim>
                                    <p:animEffect transition="in" filter="fade">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blip>
          <a:stretch>
            <a:fillRect/>
          </a:stretch>
        </p:blipFill>
        <p:spPr>
          <a:xfrm rot="5400000">
            <a:off x="1998216" y="2042344"/>
            <a:ext cx="3884415" cy="2913311"/>
          </a:xfrm>
          <a:prstGeom prst="round2DiagRect">
            <a:avLst>
              <a:gd name="adj1" fmla="val 16667"/>
              <a:gd name="adj2" fmla="val 0"/>
            </a:avLst>
          </a:prstGeom>
          <a:ln w="88900" cap="sq">
            <a:solidFill>
              <a:schemeClr val="accent6">
                <a:lumMod val="60000"/>
                <a:lumOff val="40000"/>
              </a:schemeClr>
            </a:solidFill>
          </a:ln>
          <a:effectLst>
            <a:outerShdw blurRad="254000" algn="tl" rotWithShape="0">
              <a:srgbClr val="000000">
                <a:alpha val="43000"/>
              </a:srgbClr>
            </a:outerShdw>
          </a:effectLst>
        </p:spPr>
      </p:pic>
      <p:pic>
        <p:nvPicPr>
          <p:cNvPr id="6" name="Объект 5"/>
          <p:cNvPicPr>
            <a:picLocks noGrp="1" noChangeAspect="1"/>
          </p:cNvPicPr>
          <p:nvPr>
            <p:ph sz="half" idx="2"/>
          </p:nvPr>
        </p:nvPicPr>
        <p:blipFill>
          <a:blip r:embed="rId3" cstate="print">
            <a:extLst/>
          </a:blip>
          <a:stretch>
            <a:fillRect/>
          </a:stretch>
        </p:blipFill>
        <p:spPr>
          <a:xfrm rot="5400000">
            <a:off x="5153390" y="2991626"/>
            <a:ext cx="3989835" cy="2992376"/>
          </a:xfrm>
          <a:prstGeom prst="round2DiagRect">
            <a:avLst>
              <a:gd name="adj1" fmla="val 16667"/>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88900" cap="sq">
            <a:solidFill>
              <a:schemeClr val="accent6">
                <a:lumMod val="60000"/>
                <a:lumOff val="40000"/>
              </a:schemeClr>
            </a:solidFill>
          </a:ln>
          <a:effectLst>
            <a:outerShdw blurRad="254000" algn="tl" rotWithShape="0">
              <a:srgbClr val="000000">
                <a:alpha val="43000"/>
              </a:srgbClr>
            </a:outerShdw>
          </a:effectLst>
        </p:spPr>
      </p:pic>
      <p:graphicFrame>
        <p:nvGraphicFramePr>
          <p:cNvPr id="7" name="Схема 6"/>
          <p:cNvGraphicFramePr/>
          <p:nvPr/>
        </p:nvGraphicFramePr>
        <p:xfrm>
          <a:off x="467544" y="134888"/>
          <a:ext cx="8496944" cy="1268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2000"/>
                            </p:stCondLst>
                            <p:childTnLst>
                              <p:par>
                                <p:cTn id="10" presetID="21" presetClass="entr" presetSubtype="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par>
                          <p:cTn id="13" fill="hold" nodeType="afterGroup">
                            <p:stCondLst>
                              <p:cond delay="4000"/>
                            </p:stCondLst>
                            <p:childTnLst>
                              <p:par>
                                <p:cTn id="14" presetID="21"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theme/theme1.xml><?xml version="1.0" encoding="utf-8"?>
<a:theme xmlns:a="http://schemas.openxmlformats.org/drawingml/2006/main" name="Diseño predeterminado">
  <a:themeElements>
    <a:clrScheme name="Синий и зеленый">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Diseño predeterminado">
      <a:majorFont>
        <a:latin typeface="Arial"/>
        <a:ea typeface=""/>
        <a:cs typeface="Arial"/>
      </a:majorFont>
      <a:minorFont>
        <a:latin typeface="Arial"/>
        <a:ea typeface=""/>
        <a:cs typeface="Arial"/>
      </a:minorFont>
    </a:fontScheme>
    <a:fmtScheme name="Углубление">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6236</TotalTime>
  <Words>288</Words>
  <Application>Microsoft Office PowerPoint</Application>
  <PresentationFormat>Экран (4:3)</PresentationFormat>
  <Paragraphs>51</Paragraphs>
  <Slides>16</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16</vt:i4>
      </vt:variant>
    </vt:vector>
  </HeadingPairs>
  <TitlesOfParts>
    <vt:vector size="20" baseType="lpstr">
      <vt:lpstr>Arial</vt:lpstr>
      <vt:lpstr>Calibri</vt:lpstr>
      <vt:lpstr>Times New Roman</vt:lpstr>
      <vt:lpstr>Diseño predeterminado</vt:lpstr>
      <vt:lpstr>Слайд 1</vt:lpstr>
      <vt:lpstr>Слайд 2</vt:lpstr>
      <vt:lpstr>Слайд 3</vt:lpstr>
      <vt:lpstr>Всего 27 фельдшерско-акушерских пунктов, из них  в 2018 г. открылось два новых модульных ФАПа  и продолжается строительство еще четырех.</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Катя</cp:lastModifiedBy>
  <cp:revision>443</cp:revision>
  <dcterms:created xsi:type="dcterms:W3CDTF">2010-05-23T14:28:12Z</dcterms:created>
  <dcterms:modified xsi:type="dcterms:W3CDTF">2018-10-02T08:49:29Z</dcterms:modified>
</cp:coreProperties>
</file>