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2" r:id="rId3"/>
    <p:sldId id="333" r:id="rId4"/>
    <p:sldId id="334" r:id="rId5"/>
    <p:sldId id="335" r:id="rId6"/>
    <p:sldId id="340" r:id="rId7"/>
    <p:sldId id="339" r:id="rId8"/>
    <p:sldId id="348" r:id="rId9"/>
    <p:sldId id="341" r:id="rId10"/>
    <p:sldId id="345" r:id="rId11"/>
    <p:sldId id="346" r:id="rId12"/>
    <p:sldId id="347" r:id="rId13"/>
    <p:sldId id="344" r:id="rId14"/>
    <p:sldId id="349" r:id="rId15"/>
    <p:sldId id="329" r:id="rId16"/>
    <p:sldId id="311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57" d="100"/>
          <a:sy n="57" d="100"/>
        </p:scale>
        <p:origin x="-151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sz="3200" b="1" dirty="0" smtClean="0"/>
              <a:t>Результаты диспансеризации</a:t>
            </a:r>
            <a:endParaRPr lang="ru-RU" sz="3200" b="1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2141586468358122"/>
          <c:y val="0.11028867445311201"/>
          <c:w val="0.85852240692135706"/>
          <c:h val="0.599287917250736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подлежащие диспансеризации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6919</c:v>
                </c:pt>
                <c:pt idx="1">
                  <c:v>7500</c:v>
                </c:pt>
                <c:pt idx="2">
                  <c:v>7500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 I этап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5960</c:v>
                </c:pt>
                <c:pt idx="1">
                  <c:v>7137</c:v>
                </c:pt>
                <c:pt idx="2">
                  <c:v>7311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прошедшие II этап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2302</c:v>
                </c:pt>
                <c:pt idx="1">
                  <c:v>3485</c:v>
                </c:pt>
                <c:pt idx="2">
                  <c:v>3967</c:v>
                </c:pt>
              </c:numCache>
            </c:numRef>
          </c:val>
        </c:ser>
        <c:gapWidth val="75"/>
        <c:shape val="box"/>
        <c:axId val="86732160"/>
        <c:axId val="86733952"/>
        <c:axId val="0"/>
      </c:bar3DChart>
      <c:catAx>
        <c:axId val="86732160"/>
        <c:scaling>
          <c:orientation val="minMax"/>
        </c:scaling>
        <c:axPos val="b"/>
        <c:numFmt formatCode="General" sourceLinked="1"/>
        <c:majorTickMark val="none"/>
        <c:tickLblPos val="nextTo"/>
        <c:crossAx val="86733952"/>
        <c:crosses val="autoZero"/>
        <c:auto val="1"/>
        <c:lblAlgn val="ctr"/>
        <c:lblOffset val="100"/>
      </c:catAx>
      <c:valAx>
        <c:axId val="867339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6732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охват населения прививками от плана</a:t>
            </a:r>
          </a:p>
        </c:rich>
      </c:tx>
      <c:layout>
        <c:manualLayout>
          <c:xMode val="edge"/>
          <c:yMode val="edge"/>
          <c:x val="0.2631403713424713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населения прививками от плана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5400" b="1"/>
                  </a:pPr>
                  <a:endParaRPr lang="ru-RU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5400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привито</c:v>
                </c:pt>
                <c:pt idx="1">
                  <c:v>не привито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0.98</c:v>
                </c:pt>
                <c:pt idx="1">
                  <c:v>2.0000000000000011E-2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346833381938365"/>
          <c:y val="0.16026600305835464"/>
          <c:w val="0.3172724069213575"/>
          <c:h val="0.36621642731060855"/>
        </c:manualLayout>
      </c:layout>
      <c:txPr>
        <a:bodyPr/>
        <a:lstStyle/>
        <a:p>
          <a:pPr>
            <a:defRPr sz="2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Заболевания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Новообразования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Заболевания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Болезни эндокринной системы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Заболевания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Заболевания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Заболевания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hape val="cone"/>
        <c:axId val="89373696"/>
        <c:axId val="89383680"/>
        <c:axId val="0"/>
      </c:bar3DChart>
      <c:catAx>
        <c:axId val="89373696"/>
        <c:scaling>
          <c:orientation val="minMax"/>
        </c:scaling>
        <c:axPos val="b"/>
        <c:tickLblPos val="nextTo"/>
        <c:crossAx val="89383680"/>
        <c:crosses val="autoZero"/>
        <c:auto val="1"/>
        <c:lblAlgn val="ctr"/>
        <c:lblOffset val="100"/>
      </c:catAx>
      <c:valAx>
        <c:axId val="89383680"/>
        <c:scaling>
          <c:orientation val="minMax"/>
        </c:scaling>
        <c:axPos val="l"/>
        <c:majorGridlines/>
        <c:numFmt formatCode="General" sourceLinked="1"/>
        <c:tickLblPos val="nextTo"/>
        <c:crossAx val="893736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66368292505103532"/>
          <c:y val="6.5474684614081097E-2"/>
          <c:w val="0.3363170749489654"/>
          <c:h val="0.7624211687103937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C5A5C-B7F2-4F30-93A5-DCE6566DE4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5421DB-FB43-46C6-9BD2-5FB852D3B9AD}">
      <dgm:prSet phldrT="[Текст]" custT="1"/>
      <dgm:spPr/>
      <dgm:t>
        <a:bodyPr/>
        <a:lstStyle/>
        <a:p>
          <a:r>
            <a:rPr lang="ru-RU" sz="2800" b="1" dirty="0" smtClean="0"/>
            <a:t>Инновации в организации профилактической работы</a:t>
          </a:r>
          <a:endParaRPr lang="ru-RU" sz="2800" b="1" dirty="0"/>
        </a:p>
      </dgm:t>
    </dgm:pt>
    <dgm:pt modelId="{9A22A5A0-4925-4E8F-BCA5-2B4E3CC02885}" type="parTrans" cxnId="{CB11C36D-5E9B-4017-9739-B9B68B468938}">
      <dgm:prSet/>
      <dgm:spPr/>
      <dgm:t>
        <a:bodyPr/>
        <a:lstStyle/>
        <a:p>
          <a:endParaRPr lang="ru-RU"/>
        </a:p>
      </dgm:t>
    </dgm:pt>
    <dgm:pt modelId="{17D71EEE-FE61-4D20-82D7-A7BD2FD85CA1}" type="sibTrans" cxnId="{CB11C36D-5E9B-4017-9739-B9B68B468938}">
      <dgm:prSet/>
      <dgm:spPr/>
      <dgm:t>
        <a:bodyPr/>
        <a:lstStyle/>
        <a:p>
          <a:endParaRPr lang="ru-RU"/>
        </a:p>
      </dgm:t>
    </dgm:pt>
    <dgm:pt modelId="{423C203B-11D7-4CB7-96E7-5A2336FA42F7}">
      <dgm:prSet phldrT="[Текст]" custT="1"/>
      <dgm:spPr/>
      <dgm:t>
        <a:bodyPr/>
        <a:lstStyle/>
        <a:p>
          <a:r>
            <a:rPr lang="ru-RU" sz="1800" b="1" dirty="0" smtClean="0"/>
            <a:t>Делегирование полномочий/</a:t>
          </a:r>
        </a:p>
        <a:p>
          <a:r>
            <a:rPr lang="ru-RU" sz="1800" b="1" dirty="0" smtClean="0"/>
            <a:t>Повышение ответственност</a:t>
          </a:r>
          <a:r>
            <a:rPr lang="ru-RU" sz="2100" b="1" dirty="0" smtClean="0"/>
            <a:t>и</a:t>
          </a:r>
          <a:endParaRPr lang="ru-RU" sz="2100" b="1" dirty="0"/>
        </a:p>
      </dgm:t>
    </dgm:pt>
    <dgm:pt modelId="{6827CAB5-6920-469C-AA18-5ADD67951304}" type="parTrans" cxnId="{2DEFBE9E-9002-4655-BFA1-FDB2133E1DAB}">
      <dgm:prSet/>
      <dgm:spPr/>
      <dgm:t>
        <a:bodyPr/>
        <a:lstStyle/>
        <a:p>
          <a:endParaRPr lang="ru-RU"/>
        </a:p>
      </dgm:t>
    </dgm:pt>
    <dgm:pt modelId="{E17F2BED-344E-40A3-A537-F2B2CADA8235}" type="sibTrans" cxnId="{2DEFBE9E-9002-4655-BFA1-FDB2133E1DAB}">
      <dgm:prSet/>
      <dgm:spPr/>
      <dgm:t>
        <a:bodyPr/>
        <a:lstStyle/>
        <a:p>
          <a:endParaRPr lang="ru-RU"/>
        </a:p>
      </dgm:t>
    </dgm:pt>
    <dgm:pt modelId="{111631E1-1ACA-4A3B-84F6-74DA372FDAF9}">
      <dgm:prSet phldrT="[Текст]" custT="1"/>
      <dgm:spPr/>
      <dgm:t>
        <a:bodyPr/>
        <a:lstStyle/>
        <a:p>
          <a:r>
            <a:rPr lang="ru-RU" sz="1800" b="1" dirty="0" smtClean="0"/>
            <a:t>Заведывание кабинетом профилактики </a:t>
          </a:r>
          <a:endParaRPr lang="ru-RU" sz="1800" b="1" dirty="0"/>
        </a:p>
      </dgm:t>
    </dgm:pt>
    <dgm:pt modelId="{555C4E10-FC4F-430E-810F-D304DF96B800}" type="parTrans" cxnId="{923C21A8-0FE4-4EF3-B3BA-BF69221CC8D6}">
      <dgm:prSet/>
      <dgm:spPr/>
      <dgm:t>
        <a:bodyPr/>
        <a:lstStyle/>
        <a:p>
          <a:endParaRPr lang="ru-RU"/>
        </a:p>
      </dgm:t>
    </dgm:pt>
    <dgm:pt modelId="{9A36449A-8081-4B95-8B9A-7A74B7A2382D}" type="sibTrans" cxnId="{923C21A8-0FE4-4EF3-B3BA-BF69221CC8D6}">
      <dgm:prSet/>
      <dgm:spPr/>
      <dgm:t>
        <a:bodyPr/>
        <a:lstStyle/>
        <a:p>
          <a:endParaRPr lang="ru-RU"/>
        </a:p>
      </dgm:t>
    </dgm:pt>
    <dgm:pt modelId="{BD173998-06EE-4A1D-B42B-D198BFC6A154}">
      <dgm:prSet phldrT="[Текст]" custT="1"/>
      <dgm:spPr/>
      <dgm:t>
        <a:bodyPr/>
        <a:lstStyle/>
        <a:p>
          <a:r>
            <a:rPr lang="ru-RU" sz="1800" b="1" dirty="0" smtClean="0"/>
            <a:t>Увеличение объема и содержания деятельности</a:t>
          </a:r>
          <a:endParaRPr lang="ru-RU" sz="1800" b="1" dirty="0"/>
        </a:p>
      </dgm:t>
    </dgm:pt>
    <dgm:pt modelId="{9A90C69A-0B27-449C-A345-D51322B4C6EE}" type="parTrans" cxnId="{93598555-064D-465D-A993-E64BDFF3BB97}">
      <dgm:prSet/>
      <dgm:spPr/>
      <dgm:t>
        <a:bodyPr/>
        <a:lstStyle/>
        <a:p>
          <a:endParaRPr lang="ru-RU"/>
        </a:p>
      </dgm:t>
    </dgm:pt>
    <dgm:pt modelId="{EFE33EA8-C7B9-49C9-9FCC-6AF756CFC640}" type="sibTrans" cxnId="{93598555-064D-465D-A993-E64BDFF3BB97}">
      <dgm:prSet/>
      <dgm:spPr/>
      <dgm:t>
        <a:bodyPr/>
        <a:lstStyle/>
        <a:p>
          <a:endParaRPr lang="ru-RU"/>
        </a:p>
      </dgm:t>
    </dgm:pt>
    <dgm:pt modelId="{E67DE1B9-12E0-480D-987B-37D378B83DC0}">
      <dgm:prSet phldrT="[Текст]" custT="1"/>
      <dgm:spPr/>
      <dgm:t>
        <a:bodyPr/>
        <a:lstStyle/>
        <a:p>
          <a:r>
            <a:rPr lang="ru-RU" sz="1800" b="1" dirty="0" smtClean="0"/>
            <a:t>Применение инновационных технологий</a:t>
          </a:r>
          <a:endParaRPr lang="ru-RU" sz="1800" b="1" dirty="0"/>
        </a:p>
      </dgm:t>
    </dgm:pt>
    <dgm:pt modelId="{96276B88-56EA-4B88-8F87-F3F29C270E14}" type="parTrans" cxnId="{4A2F5E48-C1DA-4D22-A154-2215408AAE35}">
      <dgm:prSet/>
      <dgm:spPr/>
      <dgm:t>
        <a:bodyPr/>
        <a:lstStyle/>
        <a:p>
          <a:endParaRPr lang="ru-RU"/>
        </a:p>
      </dgm:t>
    </dgm:pt>
    <dgm:pt modelId="{265DD9F5-9301-4AFC-8DDC-E00BC71C886D}" type="sibTrans" cxnId="{4A2F5E48-C1DA-4D22-A154-2215408AAE35}">
      <dgm:prSet/>
      <dgm:spPr/>
      <dgm:t>
        <a:bodyPr/>
        <a:lstStyle/>
        <a:p>
          <a:endParaRPr lang="ru-RU"/>
        </a:p>
      </dgm:t>
    </dgm:pt>
    <dgm:pt modelId="{2B818739-9BF1-4098-ABB4-6CA70DEB8B1B}">
      <dgm:prSet phldrT="[Текст]" custT="1"/>
      <dgm:spPr/>
      <dgm:t>
        <a:bodyPr/>
        <a:lstStyle/>
        <a:p>
          <a:r>
            <a:rPr lang="ru-RU" sz="1800" b="1" dirty="0" smtClean="0"/>
            <a:t>Сбор, обработка и анализ документации и  медицинских данных ЕМИАС</a:t>
          </a:r>
        </a:p>
      </dgm:t>
    </dgm:pt>
    <dgm:pt modelId="{6727B05C-D24C-4690-AF77-8ECD55053EF2}" type="parTrans" cxnId="{0BE060C8-8112-46AF-A0A2-C0DC9DEAA92E}">
      <dgm:prSet/>
      <dgm:spPr/>
      <dgm:t>
        <a:bodyPr/>
        <a:lstStyle/>
        <a:p>
          <a:endParaRPr lang="ru-RU"/>
        </a:p>
      </dgm:t>
    </dgm:pt>
    <dgm:pt modelId="{80CE71FF-76E3-4200-8792-17B718FB3FEF}" type="sibTrans" cxnId="{0BE060C8-8112-46AF-A0A2-C0DC9DEAA92E}">
      <dgm:prSet/>
      <dgm:spPr/>
      <dgm:t>
        <a:bodyPr/>
        <a:lstStyle/>
        <a:p>
          <a:endParaRPr lang="ru-RU"/>
        </a:p>
      </dgm:t>
    </dgm:pt>
    <dgm:pt modelId="{DE9097D2-5A9E-4EA2-B33E-9AFD2D4FFFA5}" type="pres">
      <dgm:prSet presAssocID="{1C8C5A5C-B7F2-4F30-93A5-DCE6566DE4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CB954C-DA27-4B1C-BACF-7ED6A4CA441B}" type="pres">
      <dgm:prSet presAssocID="{EB5421DB-FB43-46C6-9BD2-5FB852D3B9AD}" presName="hierRoot1" presStyleCnt="0"/>
      <dgm:spPr/>
    </dgm:pt>
    <dgm:pt modelId="{FB7D6818-D315-4694-8EA7-460CFFD224F6}" type="pres">
      <dgm:prSet presAssocID="{EB5421DB-FB43-46C6-9BD2-5FB852D3B9AD}" presName="composite" presStyleCnt="0"/>
      <dgm:spPr/>
    </dgm:pt>
    <dgm:pt modelId="{A77470F2-BF46-4116-A3E2-3D13208882E2}" type="pres">
      <dgm:prSet presAssocID="{EB5421DB-FB43-46C6-9BD2-5FB852D3B9AD}" presName="background" presStyleLbl="node0" presStyleIdx="0" presStyleCnt="1"/>
      <dgm:spPr/>
    </dgm:pt>
    <dgm:pt modelId="{D0ABF0B5-52CC-4FBE-9A09-3CA27B59C72A}" type="pres">
      <dgm:prSet presAssocID="{EB5421DB-FB43-46C6-9BD2-5FB852D3B9AD}" presName="text" presStyleLbl="fgAcc0" presStyleIdx="0" presStyleCnt="1" custScaleX="236675" custLinFactNeighborX="3501" custLinFactNeighborY="-4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C7500-9267-4D97-A243-C6AD7055FFCC}" type="pres">
      <dgm:prSet presAssocID="{EB5421DB-FB43-46C6-9BD2-5FB852D3B9AD}" presName="hierChild2" presStyleCnt="0"/>
      <dgm:spPr/>
    </dgm:pt>
    <dgm:pt modelId="{A65F6201-9CBB-4493-89D2-BB1170882444}" type="pres">
      <dgm:prSet presAssocID="{6827CAB5-6920-469C-AA18-5ADD6795130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124F221-CC1B-45D5-9E9E-8674277D25E2}" type="pres">
      <dgm:prSet presAssocID="{423C203B-11D7-4CB7-96E7-5A2336FA42F7}" presName="hierRoot2" presStyleCnt="0"/>
      <dgm:spPr/>
    </dgm:pt>
    <dgm:pt modelId="{A1D7DF64-CAD2-4695-A44F-A6CC49021A0F}" type="pres">
      <dgm:prSet presAssocID="{423C203B-11D7-4CB7-96E7-5A2336FA42F7}" presName="composite2" presStyleCnt="0"/>
      <dgm:spPr/>
    </dgm:pt>
    <dgm:pt modelId="{BE70DF90-A054-4A33-885A-C54E573043D4}" type="pres">
      <dgm:prSet presAssocID="{423C203B-11D7-4CB7-96E7-5A2336FA42F7}" presName="background2" presStyleLbl="node2" presStyleIdx="0" presStyleCnt="2"/>
      <dgm:spPr/>
    </dgm:pt>
    <dgm:pt modelId="{20759825-0305-45A4-A935-E40A05F71A3D}" type="pres">
      <dgm:prSet presAssocID="{423C203B-11D7-4CB7-96E7-5A2336FA42F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F7E92-0E88-46A4-8D9A-60FE7A48BC90}" type="pres">
      <dgm:prSet presAssocID="{423C203B-11D7-4CB7-96E7-5A2336FA42F7}" presName="hierChild3" presStyleCnt="0"/>
      <dgm:spPr/>
    </dgm:pt>
    <dgm:pt modelId="{778FDA58-F0DE-4616-AEFB-DC6D4DB66486}" type="pres">
      <dgm:prSet presAssocID="{555C4E10-FC4F-430E-810F-D304DF96B80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A1C9387-EB23-4383-93F4-F343530560C2}" type="pres">
      <dgm:prSet presAssocID="{111631E1-1ACA-4A3B-84F6-74DA372FDAF9}" presName="hierRoot3" presStyleCnt="0"/>
      <dgm:spPr/>
    </dgm:pt>
    <dgm:pt modelId="{19778032-9150-4B38-AF86-916FE36CD554}" type="pres">
      <dgm:prSet presAssocID="{111631E1-1ACA-4A3B-84F6-74DA372FDAF9}" presName="composite3" presStyleCnt="0"/>
      <dgm:spPr/>
    </dgm:pt>
    <dgm:pt modelId="{99347A35-5D5B-4D7C-B5E5-E5B1FC2F6561}" type="pres">
      <dgm:prSet presAssocID="{111631E1-1ACA-4A3B-84F6-74DA372FDAF9}" presName="background3" presStyleLbl="node3" presStyleIdx="0" presStyleCnt="3"/>
      <dgm:spPr/>
    </dgm:pt>
    <dgm:pt modelId="{81600CD7-AFE4-4D2A-BC5D-64A5EBFE849E}" type="pres">
      <dgm:prSet presAssocID="{111631E1-1ACA-4A3B-84F6-74DA372FDAF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A09A6-323B-4668-925D-19EDB33EFDFF}" type="pres">
      <dgm:prSet presAssocID="{111631E1-1ACA-4A3B-84F6-74DA372FDAF9}" presName="hierChild4" presStyleCnt="0"/>
      <dgm:spPr/>
    </dgm:pt>
    <dgm:pt modelId="{011A8363-1AA5-49E8-A6B3-909FB72650B2}" type="pres">
      <dgm:prSet presAssocID="{9A90C69A-0B27-449C-A345-D51322B4C6E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9C65A0F-40DE-499B-A33B-D8EB91A34F58}" type="pres">
      <dgm:prSet presAssocID="{BD173998-06EE-4A1D-B42B-D198BFC6A154}" presName="hierRoot3" presStyleCnt="0"/>
      <dgm:spPr/>
    </dgm:pt>
    <dgm:pt modelId="{A135A20A-BAAD-4668-B25F-4F9FF40D768D}" type="pres">
      <dgm:prSet presAssocID="{BD173998-06EE-4A1D-B42B-D198BFC6A154}" presName="composite3" presStyleCnt="0"/>
      <dgm:spPr/>
    </dgm:pt>
    <dgm:pt modelId="{CBDA42E3-8E88-43EA-A06C-CE878E568982}" type="pres">
      <dgm:prSet presAssocID="{BD173998-06EE-4A1D-B42B-D198BFC6A154}" presName="background3" presStyleLbl="node3" presStyleIdx="1" presStyleCnt="3"/>
      <dgm:spPr/>
    </dgm:pt>
    <dgm:pt modelId="{7C5BBFEC-A0E2-4D62-895D-60E930AA15E3}" type="pres">
      <dgm:prSet presAssocID="{BD173998-06EE-4A1D-B42B-D198BFC6A15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FC4E4E-71BB-474B-88AD-9CC0F643E5BE}" type="pres">
      <dgm:prSet presAssocID="{BD173998-06EE-4A1D-B42B-D198BFC6A154}" presName="hierChild4" presStyleCnt="0"/>
      <dgm:spPr/>
    </dgm:pt>
    <dgm:pt modelId="{F20F6D1A-AD54-4DD5-B3CA-5C5264CF7B55}" type="pres">
      <dgm:prSet presAssocID="{96276B88-56EA-4B88-8F87-F3F29C270E1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414C25B-0E02-457A-819F-46E97D1D76C9}" type="pres">
      <dgm:prSet presAssocID="{E67DE1B9-12E0-480D-987B-37D378B83DC0}" presName="hierRoot2" presStyleCnt="0"/>
      <dgm:spPr/>
    </dgm:pt>
    <dgm:pt modelId="{52E38F05-757B-439B-BC60-57653F2A6979}" type="pres">
      <dgm:prSet presAssocID="{E67DE1B9-12E0-480D-987B-37D378B83DC0}" presName="composite2" presStyleCnt="0"/>
      <dgm:spPr/>
    </dgm:pt>
    <dgm:pt modelId="{E1E7D589-2117-4AB4-AF42-D3250B8D806D}" type="pres">
      <dgm:prSet presAssocID="{E67DE1B9-12E0-480D-987B-37D378B83DC0}" presName="background2" presStyleLbl="node2" presStyleIdx="1" presStyleCnt="2"/>
      <dgm:spPr/>
    </dgm:pt>
    <dgm:pt modelId="{EAEE9B17-9024-4890-B0FC-D91244F8267B}" type="pres">
      <dgm:prSet presAssocID="{E67DE1B9-12E0-480D-987B-37D378B83DC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3F11DF-DE03-4985-8F7F-31146E18C4C2}" type="pres">
      <dgm:prSet presAssocID="{E67DE1B9-12E0-480D-987B-37D378B83DC0}" presName="hierChild3" presStyleCnt="0"/>
      <dgm:spPr/>
    </dgm:pt>
    <dgm:pt modelId="{90711140-B895-4439-8EC3-01B5D7857BF8}" type="pres">
      <dgm:prSet presAssocID="{6727B05C-D24C-4690-AF77-8ECD55053EF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D9D35B5-E85D-4158-8645-3999D643A680}" type="pres">
      <dgm:prSet presAssocID="{2B818739-9BF1-4098-ABB4-6CA70DEB8B1B}" presName="hierRoot3" presStyleCnt="0"/>
      <dgm:spPr/>
    </dgm:pt>
    <dgm:pt modelId="{F8F432E0-F85E-4E43-BD94-C43D019D514F}" type="pres">
      <dgm:prSet presAssocID="{2B818739-9BF1-4098-ABB4-6CA70DEB8B1B}" presName="composite3" presStyleCnt="0"/>
      <dgm:spPr/>
    </dgm:pt>
    <dgm:pt modelId="{47EF18B1-F4DF-4FF3-AB1F-7C761B8EEF38}" type="pres">
      <dgm:prSet presAssocID="{2B818739-9BF1-4098-ABB4-6CA70DEB8B1B}" presName="background3" presStyleLbl="node3" presStyleIdx="2" presStyleCnt="3"/>
      <dgm:spPr/>
    </dgm:pt>
    <dgm:pt modelId="{EFB87A84-FF72-44F0-9941-4F9625405AE8}" type="pres">
      <dgm:prSet presAssocID="{2B818739-9BF1-4098-ABB4-6CA70DEB8B1B}" presName="text3" presStyleLbl="fgAcc3" presStyleIdx="2" presStyleCnt="3" custLinFactNeighborX="-4971" custLinFactNeighborY="3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8F13E-435D-41E7-BDCC-51E43C146FA9}" type="pres">
      <dgm:prSet presAssocID="{2B818739-9BF1-4098-ABB4-6CA70DEB8B1B}" presName="hierChild4" presStyleCnt="0"/>
      <dgm:spPr/>
    </dgm:pt>
  </dgm:ptLst>
  <dgm:cxnLst>
    <dgm:cxn modelId="{5EDC2EBC-B601-4712-BCC7-BFC870EF8432}" type="presOf" srcId="{9A90C69A-0B27-449C-A345-D51322B4C6EE}" destId="{011A8363-1AA5-49E8-A6B3-909FB72650B2}" srcOrd="0" destOrd="0" presId="urn:microsoft.com/office/officeart/2005/8/layout/hierarchy1"/>
    <dgm:cxn modelId="{119F0F37-EA59-4A7C-94AD-2CCC9474BD81}" type="presOf" srcId="{111631E1-1ACA-4A3B-84F6-74DA372FDAF9}" destId="{81600CD7-AFE4-4D2A-BC5D-64A5EBFE849E}" srcOrd="0" destOrd="0" presId="urn:microsoft.com/office/officeart/2005/8/layout/hierarchy1"/>
    <dgm:cxn modelId="{0BE060C8-8112-46AF-A0A2-C0DC9DEAA92E}" srcId="{E67DE1B9-12E0-480D-987B-37D378B83DC0}" destId="{2B818739-9BF1-4098-ABB4-6CA70DEB8B1B}" srcOrd="0" destOrd="0" parTransId="{6727B05C-D24C-4690-AF77-8ECD55053EF2}" sibTransId="{80CE71FF-76E3-4200-8792-17B718FB3FEF}"/>
    <dgm:cxn modelId="{2DEFBE9E-9002-4655-BFA1-FDB2133E1DAB}" srcId="{EB5421DB-FB43-46C6-9BD2-5FB852D3B9AD}" destId="{423C203B-11D7-4CB7-96E7-5A2336FA42F7}" srcOrd="0" destOrd="0" parTransId="{6827CAB5-6920-469C-AA18-5ADD67951304}" sibTransId="{E17F2BED-344E-40A3-A537-F2B2CADA8235}"/>
    <dgm:cxn modelId="{93598555-064D-465D-A993-E64BDFF3BB97}" srcId="{423C203B-11D7-4CB7-96E7-5A2336FA42F7}" destId="{BD173998-06EE-4A1D-B42B-D198BFC6A154}" srcOrd="1" destOrd="0" parTransId="{9A90C69A-0B27-449C-A345-D51322B4C6EE}" sibTransId="{EFE33EA8-C7B9-49C9-9FCC-6AF756CFC640}"/>
    <dgm:cxn modelId="{EB84AC5A-33FA-4ABA-9497-F88C9F29BAA2}" type="presOf" srcId="{555C4E10-FC4F-430E-810F-D304DF96B800}" destId="{778FDA58-F0DE-4616-AEFB-DC6D4DB66486}" srcOrd="0" destOrd="0" presId="urn:microsoft.com/office/officeart/2005/8/layout/hierarchy1"/>
    <dgm:cxn modelId="{E3775BE5-2328-4E0A-BF50-6B49FD8C1F29}" type="presOf" srcId="{6727B05C-D24C-4690-AF77-8ECD55053EF2}" destId="{90711140-B895-4439-8EC3-01B5D7857BF8}" srcOrd="0" destOrd="0" presId="urn:microsoft.com/office/officeart/2005/8/layout/hierarchy1"/>
    <dgm:cxn modelId="{509D4624-81B4-4ADC-87A9-D06D56B837B5}" type="presOf" srcId="{EB5421DB-FB43-46C6-9BD2-5FB852D3B9AD}" destId="{D0ABF0B5-52CC-4FBE-9A09-3CA27B59C72A}" srcOrd="0" destOrd="0" presId="urn:microsoft.com/office/officeart/2005/8/layout/hierarchy1"/>
    <dgm:cxn modelId="{4A5FCC49-2480-4372-8837-D8D86F4A4B9A}" type="presOf" srcId="{423C203B-11D7-4CB7-96E7-5A2336FA42F7}" destId="{20759825-0305-45A4-A935-E40A05F71A3D}" srcOrd="0" destOrd="0" presId="urn:microsoft.com/office/officeart/2005/8/layout/hierarchy1"/>
    <dgm:cxn modelId="{923C21A8-0FE4-4EF3-B3BA-BF69221CC8D6}" srcId="{423C203B-11D7-4CB7-96E7-5A2336FA42F7}" destId="{111631E1-1ACA-4A3B-84F6-74DA372FDAF9}" srcOrd="0" destOrd="0" parTransId="{555C4E10-FC4F-430E-810F-D304DF96B800}" sibTransId="{9A36449A-8081-4B95-8B9A-7A74B7A2382D}"/>
    <dgm:cxn modelId="{97B842B7-A6AF-432C-A84F-2793D720D837}" type="presOf" srcId="{2B818739-9BF1-4098-ABB4-6CA70DEB8B1B}" destId="{EFB87A84-FF72-44F0-9941-4F9625405AE8}" srcOrd="0" destOrd="0" presId="urn:microsoft.com/office/officeart/2005/8/layout/hierarchy1"/>
    <dgm:cxn modelId="{8BA01210-4A7B-4969-AAEB-2D73BEE493B4}" type="presOf" srcId="{BD173998-06EE-4A1D-B42B-D198BFC6A154}" destId="{7C5BBFEC-A0E2-4D62-895D-60E930AA15E3}" srcOrd="0" destOrd="0" presId="urn:microsoft.com/office/officeart/2005/8/layout/hierarchy1"/>
    <dgm:cxn modelId="{7BB4ABC4-51B2-4C96-AAEE-92F99FEB2E10}" type="presOf" srcId="{E67DE1B9-12E0-480D-987B-37D378B83DC0}" destId="{EAEE9B17-9024-4890-B0FC-D91244F8267B}" srcOrd="0" destOrd="0" presId="urn:microsoft.com/office/officeart/2005/8/layout/hierarchy1"/>
    <dgm:cxn modelId="{4A2F5E48-C1DA-4D22-A154-2215408AAE35}" srcId="{EB5421DB-FB43-46C6-9BD2-5FB852D3B9AD}" destId="{E67DE1B9-12E0-480D-987B-37D378B83DC0}" srcOrd="1" destOrd="0" parTransId="{96276B88-56EA-4B88-8F87-F3F29C270E14}" sibTransId="{265DD9F5-9301-4AFC-8DDC-E00BC71C886D}"/>
    <dgm:cxn modelId="{CB11C36D-5E9B-4017-9739-B9B68B468938}" srcId="{1C8C5A5C-B7F2-4F30-93A5-DCE6566DE4EA}" destId="{EB5421DB-FB43-46C6-9BD2-5FB852D3B9AD}" srcOrd="0" destOrd="0" parTransId="{9A22A5A0-4925-4E8F-BCA5-2B4E3CC02885}" sibTransId="{17D71EEE-FE61-4D20-82D7-A7BD2FD85CA1}"/>
    <dgm:cxn modelId="{86E4DBF4-B90C-46A2-9468-978D92F2A09C}" type="presOf" srcId="{6827CAB5-6920-469C-AA18-5ADD67951304}" destId="{A65F6201-9CBB-4493-89D2-BB1170882444}" srcOrd="0" destOrd="0" presId="urn:microsoft.com/office/officeart/2005/8/layout/hierarchy1"/>
    <dgm:cxn modelId="{F4ECDAED-7B49-4803-8C8C-E3149793099C}" type="presOf" srcId="{96276B88-56EA-4B88-8F87-F3F29C270E14}" destId="{F20F6D1A-AD54-4DD5-B3CA-5C5264CF7B55}" srcOrd="0" destOrd="0" presId="urn:microsoft.com/office/officeart/2005/8/layout/hierarchy1"/>
    <dgm:cxn modelId="{9198DC26-D78E-4721-A27A-471D99E8E026}" type="presOf" srcId="{1C8C5A5C-B7F2-4F30-93A5-DCE6566DE4EA}" destId="{DE9097D2-5A9E-4EA2-B33E-9AFD2D4FFFA5}" srcOrd="0" destOrd="0" presId="urn:microsoft.com/office/officeart/2005/8/layout/hierarchy1"/>
    <dgm:cxn modelId="{038D4BC6-FCC3-44C9-9227-2D0BA18D064F}" type="presParOf" srcId="{DE9097D2-5A9E-4EA2-B33E-9AFD2D4FFFA5}" destId="{9DCB954C-DA27-4B1C-BACF-7ED6A4CA441B}" srcOrd="0" destOrd="0" presId="urn:microsoft.com/office/officeart/2005/8/layout/hierarchy1"/>
    <dgm:cxn modelId="{7FEEC5AC-510D-479F-B276-A34D047989B6}" type="presParOf" srcId="{9DCB954C-DA27-4B1C-BACF-7ED6A4CA441B}" destId="{FB7D6818-D315-4694-8EA7-460CFFD224F6}" srcOrd="0" destOrd="0" presId="urn:microsoft.com/office/officeart/2005/8/layout/hierarchy1"/>
    <dgm:cxn modelId="{F1C4BB77-4685-4D87-92E9-C20F43522F67}" type="presParOf" srcId="{FB7D6818-D315-4694-8EA7-460CFFD224F6}" destId="{A77470F2-BF46-4116-A3E2-3D13208882E2}" srcOrd="0" destOrd="0" presId="urn:microsoft.com/office/officeart/2005/8/layout/hierarchy1"/>
    <dgm:cxn modelId="{EA0A63E6-9635-4CA1-AAFD-04FAABF1A540}" type="presParOf" srcId="{FB7D6818-D315-4694-8EA7-460CFFD224F6}" destId="{D0ABF0B5-52CC-4FBE-9A09-3CA27B59C72A}" srcOrd="1" destOrd="0" presId="urn:microsoft.com/office/officeart/2005/8/layout/hierarchy1"/>
    <dgm:cxn modelId="{EC027074-FCFE-4A82-9583-8F9243BE8CCE}" type="presParOf" srcId="{9DCB954C-DA27-4B1C-BACF-7ED6A4CA441B}" destId="{38BC7500-9267-4D97-A243-C6AD7055FFCC}" srcOrd="1" destOrd="0" presId="urn:microsoft.com/office/officeart/2005/8/layout/hierarchy1"/>
    <dgm:cxn modelId="{48E04055-9E1A-4FA3-B58A-7F4B82F9959A}" type="presParOf" srcId="{38BC7500-9267-4D97-A243-C6AD7055FFCC}" destId="{A65F6201-9CBB-4493-89D2-BB1170882444}" srcOrd="0" destOrd="0" presId="urn:microsoft.com/office/officeart/2005/8/layout/hierarchy1"/>
    <dgm:cxn modelId="{5D9E6B4E-5C4A-4776-819F-4B3BC4921A3B}" type="presParOf" srcId="{38BC7500-9267-4D97-A243-C6AD7055FFCC}" destId="{1124F221-CC1B-45D5-9E9E-8674277D25E2}" srcOrd="1" destOrd="0" presId="urn:microsoft.com/office/officeart/2005/8/layout/hierarchy1"/>
    <dgm:cxn modelId="{A80EA218-9F8E-4AC4-981B-F4F6EAEA6A82}" type="presParOf" srcId="{1124F221-CC1B-45D5-9E9E-8674277D25E2}" destId="{A1D7DF64-CAD2-4695-A44F-A6CC49021A0F}" srcOrd="0" destOrd="0" presId="urn:microsoft.com/office/officeart/2005/8/layout/hierarchy1"/>
    <dgm:cxn modelId="{8E8E6FFA-AFFB-4E54-ACC1-4FBFAE60E260}" type="presParOf" srcId="{A1D7DF64-CAD2-4695-A44F-A6CC49021A0F}" destId="{BE70DF90-A054-4A33-885A-C54E573043D4}" srcOrd="0" destOrd="0" presId="urn:microsoft.com/office/officeart/2005/8/layout/hierarchy1"/>
    <dgm:cxn modelId="{7E41342B-76C4-4FB8-ADCC-8859C26835A5}" type="presParOf" srcId="{A1D7DF64-CAD2-4695-A44F-A6CC49021A0F}" destId="{20759825-0305-45A4-A935-E40A05F71A3D}" srcOrd="1" destOrd="0" presId="urn:microsoft.com/office/officeart/2005/8/layout/hierarchy1"/>
    <dgm:cxn modelId="{6AA70A91-79B5-4A49-8CDA-B392CB57B4A3}" type="presParOf" srcId="{1124F221-CC1B-45D5-9E9E-8674277D25E2}" destId="{ADCF7E92-0E88-46A4-8D9A-60FE7A48BC90}" srcOrd="1" destOrd="0" presId="urn:microsoft.com/office/officeart/2005/8/layout/hierarchy1"/>
    <dgm:cxn modelId="{FD9AA677-71CF-4E83-A3EC-C1AF30358F36}" type="presParOf" srcId="{ADCF7E92-0E88-46A4-8D9A-60FE7A48BC90}" destId="{778FDA58-F0DE-4616-AEFB-DC6D4DB66486}" srcOrd="0" destOrd="0" presId="urn:microsoft.com/office/officeart/2005/8/layout/hierarchy1"/>
    <dgm:cxn modelId="{1903921F-EFD6-4778-9894-1A7FD63911A5}" type="presParOf" srcId="{ADCF7E92-0E88-46A4-8D9A-60FE7A48BC90}" destId="{5A1C9387-EB23-4383-93F4-F343530560C2}" srcOrd="1" destOrd="0" presId="urn:microsoft.com/office/officeart/2005/8/layout/hierarchy1"/>
    <dgm:cxn modelId="{08DC5EEA-695D-4F5D-AB64-3B1705B7C649}" type="presParOf" srcId="{5A1C9387-EB23-4383-93F4-F343530560C2}" destId="{19778032-9150-4B38-AF86-916FE36CD554}" srcOrd="0" destOrd="0" presId="urn:microsoft.com/office/officeart/2005/8/layout/hierarchy1"/>
    <dgm:cxn modelId="{D22C3C8A-6B8F-486B-874D-04C579123FDE}" type="presParOf" srcId="{19778032-9150-4B38-AF86-916FE36CD554}" destId="{99347A35-5D5B-4D7C-B5E5-E5B1FC2F6561}" srcOrd="0" destOrd="0" presId="urn:microsoft.com/office/officeart/2005/8/layout/hierarchy1"/>
    <dgm:cxn modelId="{1D3F9F59-70A1-4E45-AF65-DCF2C8A915CE}" type="presParOf" srcId="{19778032-9150-4B38-AF86-916FE36CD554}" destId="{81600CD7-AFE4-4D2A-BC5D-64A5EBFE849E}" srcOrd="1" destOrd="0" presId="urn:microsoft.com/office/officeart/2005/8/layout/hierarchy1"/>
    <dgm:cxn modelId="{A14DAF1D-E82E-463B-8210-88B28E75988B}" type="presParOf" srcId="{5A1C9387-EB23-4383-93F4-F343530560C2}" destId="{24DA09A6-323B-4668-925D-19EDB33EFDFF}" srcOrd="1" destOrd="0" presId="urn:microsoft.com/office/officeart/2005/8/layout/hierarchy1"/>
    <dgm:cxn modelId="{43F1FFE0-95A2-4E34-A5EF-737E55C0ED0F}" type="presParOf" srcId="{ADCF7E92-0E88-46A4-8D9A-60FE7A48BC90}" destId="{011A8363-1AA5-49E8-A6B3-909FB72650B2}" srcOrd="2" destOrd="0" presId="urn:microsoft.com/office/officeart/2005/8/layout/hierarchy1"/>
    <dgm:cxn modelId="{61B36D1E-6418-46AF-B4D5-74350F144265}" type="presParOf" srcId="{ADCF7E92-0E88-46A4-8D9A-60FE7A48BC90}" destId="{B9C65A0F-40DE-499B-A33B-D8EB91A34F58}" srcOrd="3" destOrd="0" presId="urn:microsoft.com/office/officeart/2005/8/layout/hierarchy1"/>
    <dgm:cxn modelId="{FE5AD0EF-DFFC-48D5-A695-08274A65E5B2}" type="presParOf" srcId="{B9C65A0F-40DE-499B-A33B-D8EB91A34F58}" destId="{A135A20A-BAAD-4668-B25F-4F9FF40D768D}" srcOrd="0" destOrd="0" presId="urn:microsoft.com/office/officeart/2005/8/layout/hierarchy1"/>
    <dgm:cxn modelId="{40AFAEF9-4EAA-4192-AACE-8F295CC62552}" type="presParOf" srcId="{A135A20A-BAAD-4668-B25F-4F9FF40D768D}" destId="{CBDA42E3-8E88-43EA-A06C-CE878E568982}" srcOrd="0" destOrd="0" presId="urn:microsoft.com/office/officeart/2005/8/layout/hierarchy1"/>
    <dgm:cxn modelId="{9535506E-7489-4422-A322-B2B2679B6DCF}" type="presParOf" srcId="{A135A20A-BAAD-4668-B25F-4F9FF40D768D}" destId="{7C5BBFEC-A0E2-4D62-895D-60E930AA15E3}" srcOrd="1" destOrd="0" presId="urn:microsoft.com/office/officeart/2005/8/layout/hierarchy1"/>
    <dgm:cxn modelId="{913B6F26-A2F7-41FD-B6F8-3F9CDC7408E8}" type="presParOf" srcId="{B9C65A0F-40DE-499B-A33B-D8EB91A34F58}" destId="{A3FC4E4E-71BB-474B-88AD-9CC0F643E5BE}" srcOrd="1" destOrd="0" presId="urn:microsoft.com/office/officeart/2005/8/layout/hierarchy1"/>
    <dgm:cxn modelId="{2052C748-5A35-44EF-9297-67BBFD92E74D}" type="presParOf" srcId="{38BC7500-9267-4D97-A243-C6AD7055FFCC}" destId="{F20F6D1A-AD54-4DD5-B3CA-5C5264CF7B55}" srcOrd="2" destOrd="0" presId="urn:microsoft.com/office/officeart/2005/8/layout/hierarchy1"/>
    <dgm:cxn modelId="{85A380A9-4B06-4127-B8FA-FA7C5D6CF825}" type="presParOf" srcId="{38BC7500-9267-4D97-A243-C6AD7055FFCC}" destId="{7414C25B-0E02-457A-819F-46E97D1D76C9}" srcOrd="3" destOrd="0" presId="urn:microsoft.com/office/officeart/2005/8/layout/hierarchy1"/>
    <dgm:cxn modelId="{AC6440B7-8199-4CCD-BD93-E7F087743CB6}" type="presParOf" srcId="{7414C25B-0E02-457A-819F-46E97D1D76C9}" destId="{52E38F05-757B-439B-BC60-57653F2A6979}" srcOrd="0" destOrd="0" presId="urn:microsoft.com/office/officeart/2005/8/layout/hierarchy1"/>
    <dgm:cxn modelId="{119E9B6F-EBE1-4973-A5A5-6A1AD46AECA7}" type="presParOf" srcId="{52E38F05-757B-439B-BC60-57653F2A6979}" destId="{E1E7D589-2117-4AB4-AF42-D3250B8D806D}" srcOrd="0" destOrd="0" presId="urn:microsoft.com/office/officeart/2005/8/layout/hierarchy1"/>
    <dgm:cxn modelId="{0F2F58E8-FAB0-451F-9188-6FE69F5B7D05}" type="presParOf" srcId="{52E38F05-757B-439B-BC60-57653F2A6979}" destId="{EAEE9B17-9024-4890-B0FC-D91244F8267B}" srcOrd="1" destOrd="0" presId="urn:microsoft.com/office/officeart/2005/8/layout/hierarchy1"/>
    <dgm:cxn modelId="{9AD872C6-29F8-49E9-9EEC-394674E0063A}" type="presParOf" srcId="{7414C25B-0E02-457A-819F-46E97D1D76C9}" destId="{CE3F11DF-DE03-4985-8F7F-31146E18C4C2}" srcOrd="1" destOrd="0" presId="urn:microsoft.com/office/officeart/2005/8/layout/hierarchy1"/>
    <dgm:cxn modelId="{0C3DA5D7-C4D2-4E38-AC31-2F607D6DF4D3}" type="presParOf" srcId="{CE3F11DF-DE03-4985-8F7F-31146E18C4C2}" destId="{90711140-B895-4439-8EC3-01B5D7857BF8}" srcOrd="0" destOrd="0" presId="urn:microsoft.com/office/officeart/2005/8/layout/hierarchy1"/>
    <dgm:cxn modelId="{D3094512-338A-488A-A286-B8664C412F93}" type="presParOf" srcId="{CE3F11DF-DE03-4985-8F7F-31146E18C4C2}" destId="{CD9D35B5-E85D-4158-8645-3999D643A680}" srcOrd="1" destOrd="0" presId="urn:microsoft.com/office/officeart/2005/8/layout/hierarchy1"/>
    <dgm:cxn modelId="{15C9EFC3-0C7E-46F8-8D48-6B9A9B16E561}" type="presParOf" srcId="{CD9D35B5-E85D-4158-8645-3999D643A680}" destId="{F8F432E0-F85E-4E43-BD94-C43D019D514F}" srcOrd="0" destOrd="0" presId="urn:microsoft.com/office/officeart/2005/8/layout/hierarchy1"/>
    <dgm:cxn modelId="{B6FA8DA4-A66F-4F71-B7FD-8EA9255C80CE}" type="presParOf" srcId="{F8F432E0-F85E-4E43-BD94-C43D019D514F}" destId="{47EF18B1-F4DF-4FF3-AB1F-7C761B8EEF38}" srcOrd="0" destOrd="0" presId="urn:microsoft.com/office/officeart/2005/8/layout/hierarchy1"/>
    <dgm:cxn modelId="{26D71289-557A-4F4B-B562-CF8DF1663384}" type="presParOf" srcId="{F8F432E0-F85E-4E43-BD94-C43D019D514F}" destId="{EFB87A84-FF72-44F0-9941-4F9625405AE8}" srcOrd="1" destOrd="0" presId="urn:microsoft.com/office/officeart/2005/8/layout/hierarchy1"/>
    <dgm:cxn modelId="{0D187E8D-1549-47E8-AE85-1825245F723C}" type="presParOf" srcId="{CD9D35B5-E85D-4158-8645-3999D643A680}" destId="{2088F13E-435D-41E7-BDCC-51E43C146F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A9CA0-C339-40FD-A35B-D3DFC6E49726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930A870E-FF3A-4D8B-A6C5-CB713F7CCE6D}">
      <dgm:prSet phldrT="[Текст]" custT="1"/>
      <dgm:spPr/>
      <dgm:t>
        <a:bodyPr/>
        <a:lstStyle/>
        <a:p>
          <a:endParaRPr lang="ru-RU" sz="2400" b="1" dirty="0"/>
        </a:p>
      </dgm:t>
    </dgm:pt>
    <dgm:pt modelId="{21B085A5-A527-4FDF-A390-915436AC851E}" type="parTrans" cxnId="{9F1C19E5-372D-4584-B7B1-5AC1909CACD1}">
      <dgm:prSet/>
      <dgm:spPr/>
      <dgm:t>
        <a:bodyPr/>
        <a:lstStyle/>
        <a:p>
          <a:endParaRPr lang="ru-RU"/>
        </a:p>
      </dgm:t>
    </dgm:pt>
    <dgm:pt modelId="{4C702FA8-230C-4045-9E8D-206A757333FA}" type="sibTrans" cxnId="{9F1C19E5-372D-4584-B7B1-5AC1909CACD1}">
      <dgm:prSet/>
      <dgm:spPr/>
      <dgm:t>
        <a:bodyPr/>
        <a:lstStyle/>
        <a:p>
          <a:endParaRPr lang="ru-RU"/>
        </a:p>
      </dgm:t>
    </dgm:pt>
    <dgm:pt modelId="{EBAAAFD0-7BFE-4F12-8726-A3F17C2A316E}">
      <dgm:prSet phldrT="[Текст]" custT="1"/>
      <dgm:spPr/>
      <dgm:t>
        <a:bodyPr/>
        <a:lstStyle/>
        <a:p>
          <a:endParaRPr lang="ru-RU" sz="2400" b="1" dirty="0"/>
        </a:p>
      </dgm:t>
    </dgm:pt>
    <dgm:pt modelId="{317C33F3-93AF-4645-9E8E-92728A08E89D}" type="parTrans" cxnId="{566A4825-2E6E-416F-BD74-6D863E9A65FB}">
      <dgm:prSet/>
      <dgm:spPr/>
      <dgm:t>
        <a:bodyPr/>
        <a:lstStyle/>
        <a:p>
          <a:endParaRPr lang="ru-RU"/>
        </a:p>
      </dgm:t>
    </dgm:pt>
    <dgm:pt modelId="{68B3D1DC-7043-43C6-A3F1-FC47BA38BEA0}" type="sibTrans" cxnId="{566A4825-2E6E-416F-BD74-6D863E9A65FB}">
      <dgm:prSet/>
      <dgm:spPr/>
      <dgm:t>
        <a:bodyPr/>
        <a:lstStyle/>
        <a:p>
          <a:endParaRPr lang="ru-RU"/>
        </a:p>
      </dgm:t>
    </dgm:pt>
    <dgm:pt modelId="{F5D165D3-9C06-4101-A606-29D666DE75F8}">
      <dgm:prSet phldrT="[Текст]" custT="1"/>
      <dgm:spPr/>
      <dgm:t>
        <a:bodyPr/>
        <a:lstStyle/>
        <a:p>
          <a:pPr algn="just"/>
          <a:endParaRPr lang="ru-RU" sz="2400" b="1" dirty="0"/>
        </a:p>
      </dgm:t>
    </dgm:pt>
    <dgm:pt modelId="{22777282-D1FE-40DB-A3A1-76449932372B}" type="parTrans" cxnId="{3116B897-E027-4504-BA4D-43443A0E904C}">
      <dgm:prSet/>
      <dgm:spPr/>
      <dgm:t>
        <a:bodyPr/>
        <a:lstStyle/>
        <a:p>
          <a:endParaRPr lang="ru-RU"/>
        </a:p>
      </dgm:t>
    </dgm:pt>
    <dgm:pt modelId="{3FF898E3-CB1B-4DC5-A364-8AF94905417A}" type="sibTrans" cxnId="{3116B897-E027-4504-BA4D-43443A0E904C}">
      <dgm:prSet/>
      <dgm:spPr/>
      <dgm:t>
        <a:bodyPr/>
        <a:lstStyle/>
        <a:p>
          <a:endParaRPr lang="ru-RU"/>
        </a:p>
      </dgm:t>
    </dgm:pt>
    <dgm:pt modelId="{882FACB9-C41A-4FF9-867E-A61E65F1A091}" type="pres">
      <dgm:prSet presAssocID="{95AA9CA0-C339-40FD-A35B-D3DFC6E49726}" presName="compositeShape" presStyleCnt="0">
        <dgm:presLayoutVars>
          <dgm:chMax val="7"/>
          <dgm:dir/>
          <dgm:resizeHandles val="exact"/>
        </dgm:presLayoutVars>
      </dgm:prSet>
      <dgm:spPr/>
    </dgm:pt>
    <dgm:pt modelId="{E7408E9C-F7A8-4116-A28C-2A0EFB277B7E}" type="pres">
      <dgm:prSet presAssocID="{930A870E-FF3A-4D8B-A6C5-CB713F7CCE6D}" presName="circ1" presStyleLbl="vennNode1" presStyleIdx="0" presStyleCnt="3" custScaleX="143190" custScaleY="135877"/>
      <dgm:spPr/>
      <dgm:t>
        <a:bodyPr/>
        <a:lstStyle/>
        <a:p>
          <a:endParaRPr lang="ru-RU"/>
        </a:p>
      </dgm:t>
    </dgm:pt>
    <dgm:pt modelId="{DCF8CA44-4618-4AD6-AC31-04EF84DDE7BF}" type="pres">
      <dgm:prSet presAssocID="{930A870E-FF3A-4D8B-A6C5-CB713F7CCE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02217-13DA-4FAA-853E-DDDE292B8826}" type="pres">
      <dgm:prSet presAssocID="{EBAAAFD0-7BFE-4F12-8726-A3F17C2A316E}" presName="circ2" presStyleLbl="vennNode1" presStyleIdx="1" presStyleCnt="3" custScaleX="109419" custScaleY="104829" custLinFactNeighborX="23719" custLinFactNeighborY="-5179"/>
      <dgm:spPr/>
      <dgm:t>
        <a:bodyPr/>
        <a:lstStyle/>
        <a:p>
          <a:endParaRPr lang="ru-RU"/>
        </a:p>
      </dgm:t>
    </dgm:pt>
    <dgm:pt modelId="{1A37578A-6EC8-488E-9D8B-DA07A7DBB631}" type="pres">
      <dgm:prSet presAssocID="{EBAAAFD0-7BFE-4F12-8726-A3F17C2A316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9FF71-8A62-4B81-BD8E-BA2B8A7EA8C7}" type="pres">
      <dgm:prSet presAssocID="{F5D165D3-9C06-4101-A606-29D666DE75F8}" presName="circ3" presStyleLbl="vennNode1" presStyleIdx="2" presStyleCnt="3" custScaleX="125544" custScaleY="115327" custLinFactNeighborX="-31441" custLinFactNeighborY="-2485"/>
      <dgm:spPr/>
      <dgm:t>
        <a:bodyPr/>
        <a:lstStyle/>
        <a:p>
          <a:endParaRPr lang="ru-RU"/>
        </a:p>
      </dgm:t>
    </dgm:pt>
    <dgm:pt modelId="{5688DA9C-B4F8-4E40-9D24-A867A55A4D08}" type="pres">
      <dgm:prSet presAssocID="{F5D165D3-9C06-4101-A606-29D666DE75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F51A95-F3BA-4923-8300-DCC30FB00750}" type="presOf" srcId="{F5D165D3-9C06-4101-A606-29D666DE75F8}" destId="{5688DA9C-B4F8-4E40-9D24-A867A55A4D08}" srcOrd="1" destOrd="0" presId="urn:microsoft.com/office/officeart/2005/8/layout/venn1"/>
    <dgm:cxn modelId="{CA1FC6FF-766D-4EE6-8635-783258EBC928}" type="presOf" srcId="{EBAAAFD0-7BFE-4F12-8726-A3F17C2A316E}" destId="{1A37578A-6EC8-488E-9D8B-DA07A7DBB631}" srcOrd="1" destOrd="0" presId="urn:microsoft.com/office/officeart/2005/8/layout/venn1"/>
    <dgm:cxn modelId="{36660C66-70F7-4D3A-9F01-22BA86C9E42F}" type="presOf" srcId="{EBAAAFD0-7BFE-4F12-8726-A3F17C2A316E}" destId="{33302217-13DA-4FAA-853E-DDDE292B8826}" srcOrd="0" destOrd="0" presId="urn:microsoft.com/office/officeart/2005/8/layout/venn1"/>
    <dgm:cxn modelId="{A5E35F93-E795-46F1-A645-47F5B350031E}" type="presOf" srcId="{F5D165D3-9C06-4101-A606-29D666DE75F8}" destId="{4009FF71-8A62-4B81-BD8E-BA2B8A7EA8C7}" srcOrd="0" destOrd="0" presId="urn:microsoft.com/office/officeart/2005/8/layout/venn1"/>
    <dgm:cxn modelId="{ADFA3D50-E2CA-4EDA-95D9-B324BFCEF446}" type="presOf" srcId="{930A870E-FF3A-4D8B-A6C5-CB713F7CCE6D}" destId="{E7408E9C-F7A8-4116-A28C-2A0EFB277B7E}" srcOrd="0" destOrd="0" presId="urn:microsoft.com/office/officeart/2005/8/layout/venn1"/>
    <dgm:cxn modelId="{566A4825-2E6E-416F-BD74-6D863E9A65FB}" srcId="{95AA9CA0-C339-40FD-A35B-D3DFC6E49726}" destId="{EBAAAFD0-7BFE-4F12-8726-A3F17C2A316E}" srcOrd="1" destOrd="0" parTransId="{317C33F3-93AF-4645-9E8E-92728A08E89D}" sibTransId="{68B3D1DC-7043-43C6-A3F1-FC47BA38BEA0}"/>
    <dgm:cxn modelId="{3116B897-E027-4504-BA4D-43443A0E904C}" srcId="{95AA9CA0-C339-40FD-A35B-D3DFC6E49726}" destId="{F5D165D3-9C06-4101-A606-29D666DE75F8}" srcOrd="2" destOrd="0" parTransId="{22777282-D1FE-40DB-A3A1-76449932372B}" sibTransId="{3FF898E3-CB1B-4DC5-A364-8AF94905417A}"/>
    <dgm:cxn modelId="{F7F1A7B2-E75B-4995-8328-9C23E0CCA904}" type="presOf" srcId="{95AA9CA0-C339-40FD-A35B-D3DFC6E49726}" destId="{882FACB9-C41A-4FF9-867E-A61E65F1A091}" srcOrd="0" destOrd="0" presId="urn:microsoft.com/office/officeart/2005/8/layout/venn1"/>
    <dgm:cxn modelId="{9F1C19E5-372D-4584-B7B1-5AC1909CACD1}" srcId="{95AA9CA0-C339-40FD-A35B-D3DFC6E49726}" destId="{930A870E-FF3A-4D8B-A6C5-CB713F7CCE6D}" srcOrd="0" destOrd="0" parTransId="{21B085A5-A527-4FDF-A390-915436AC851E}" sibTransId="{4C702FA8-230C-4045-9E8D-206A757333FA}"/>
    <dgm:cxn modelId="{5C97BA80-B30F-42E1-BB49-AF6FEAC331F6}" type="presOf" srcId="{930A870E-FF3A-4D8B-A6C5-CB713F7CCE6D}" destId="{DCF8CA44-4618-4AD6-AC31-04EF84DDE7BF}" srcOrd="1" destOrd="0" presId="urn:microsoft.com/office/officeart/2005/8/layout/venn1"/>
    <dgm:cxn modelId="{FCC44F79-F768-4349-9451-A8B2FAACA1BA}" type="presParOf" srcId="{882FACB9-C41A-4FF9-867E-A61E65F1A091}" destId="{E7408E9C-F7A8-4116-A28C-2A0EFB277B7E}" srcOrd="0" destOrd="0" presId="urn:microsoft.com/office/officeart/2005/8/layout/venn1"/>
    <dgm:cxn modelId="{8021B563-0BCC-45E2-A97A-E7CA764021C5}" type="presParOf" srcId="{882FACB9-C41A-4FF9-867E-A61E65F1A091}" destId="{DCF8CA44-4618-4AD6-AC31-04EF84DDE7BF}" srcOrd="1" destOrd="0" presId="urn:microsoft.com/office/officeart/2005/8/layout/venn1"/>
    <dgm:cxn modelId="{2EA24FCC-FF32-4105-A9A9-996DFFAF9304}" type="presParOf" srcId="{882FACB9-C41A-4FF9-867E-A61E65F1A091}" destId="{33302217-13DA-4FAA-853E-DDDE292B8826}" srcOrd="2" destOrd="0" presId="urn:microsoft.com/office/officeart/2005/8/layout/venn1"/>
    <dgm:cxn modelId="{7A0D4A0E-EED8-417F-8E2B-91E443197C81}" type="presParOf" srcId="{882FACB9-C41A-4FF9-867E-A61E65F1A091}" destId="{1A37578A-6EC8-488E-9D8B-DA07A7DBB631}" srcOrd="3" destOrd="0" presId="urn:microsoft.com/office/officeart/2005/8/layout/venn1"/>
    <dgm:cxn modelId="{411AE23A-458A-4197-A4D7-407E0EDF2405}" type="presParOf" srcId="{882FACB9-C41A-4FF9-867E-A61E65F1A091}" destId="{4009FF71-8A62-4B81-BD8E-BA2B8A7EA8C7}" srcOrd="4" destOrd="0" presId="urn:microsoft.com/office/officeart/2005/8/layout/venn1"/>
    <dgm:cxn modelId="{88544C0F-8A36-4515-A204-2CE5BA0D8C79}" type="presParOf" srcId="{882FACB9-C41A-4FF9-867E-A61E65F1A091}" destId="{5688DA9C-B4F8-4E40-9D24-A867A55A4D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DD91BB-CD34-4364-88E1-A82D44EB594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64D956-851E-43CD-9D69-3BBEC33710D3}">
      <dgm:prSet phldrT="[Текст]" custT="1"/>
      <dgm:spPr/>
      <dgm:t>
        <a:bodyPr/>
        <a:lstStyle/>
        <a:p>
          <a:r>
            <a:rPr lang="ru-RU" sz="2400" b="1" dirty="0" smtClean="0"/>
            <a:t>Специализированная паллиативная помощь </a:t>
          </a:r>
          <a:r>
            <a:rPr lang="ru-RU" sz="2400" dirty="0" smtClean="0"/>
            <a:t>– оказание паллиативной помощи в отделении паллиативной помощи и отделении сестринского ухода Воскресенской больницы № 1</a:t>
          </a:r>
          <a:endParaRPr lang="ru-RU" sz="2400" dirty="0"/>
        </a:p>
      </dgm:t>
    </dgm:pt>
    <dgm:pt modelId="{4F275246-F856-478C-BEB0-3CA95644854E}" type="parTrans" cxnId="{C9992509-D93F-4D51-8FA8-293F53F2CEC9}">
      <dgm:prSet/>
      <dgm:spPr/>
      <dgm:t>
        <a:bodyPr/>
        <a:lstStyle/>
        <a:p>
          <a:endParaRPr lang="ru-RU"/>
        </a:p>
      </dgm:t>
    </dgm:pt>
    <dgm:pt modelId="{75E50C42-02A7-4E4F-AE87-63B5B090E618}" type="sibTrans" cxnId="{C9992509-D93F-4D51-8FA8-293F53F2CEC9}">
      <dgm:prSet/>
      <dgm:spPr/>
      <dgm:t>
        <a:bodyPr/>
        <a:lstStyle/>
        <a:p>
          <a:endParaRPr lang="ru-RU"/>
        </a:p>
      </dgm:t>
    </dgm:pt>
    <dgm:pt modelId="{4196CFD7-5736-41AF-BBC2-55FDF3C2BE68}">
      <dgm:prSet phldrT="[Текст]" custT="1"/>
      <dgm:spPr/>
      <dgm:t>
        <a:bodyPr/>
        <a:lstStyle/>
        <a:p>
          <a:r>
            <a:rPr lang="ru-RU" sz="2400" b="1" dirty="0" smtClean="0"/>
            <a:t>Общая (первичная) паллиативная помощь </a:t>
          </a:r>
          <a:r>
            <a:rPr lang="ru-RU" sz="2400" dirty="0" smtClean="0"/>
            <a:t>– осуществление паллиативной помощи специалистами первичного звена здравоохранения, участковыми медицинскими сестрами</a:t>
          </a:r>
          <a:endParaRPr lang="ru-RU" sz="2400" dirty="0"/>
        </a:p>
      </dgm:t>
    </dgm:pt>
    <dgm:pt modelId="{65F09EEF-31A1-41AE-953D-2AC77DCBA717}" type="parTrans" cxnId="{34BA5888-13BB-4C50-BA9E-16C44A818829}">
      <dgm:prSet/>
      <dgm:spPr/>
      <dgm:t>
        <a:bodyPr/>
        <a:lstStyle/>
        <a:p>
          <a:endParaRPr lang="ru-RU"/>
        </a:p>
      </dgm:t>
    </dgm:pt>
    <dgm:pt modelId="{0254F48C-F2C6-49E6-9E08-D69E244F52EC}" type="sibTrans" cxnId="{34BA5888-13BB-4C50-BA9E-16C44A818829}">
      <dgm:prSet/>
      <dgm:spPr/>
      <dgm:t>
        <a:bodyPr/>
        <a:lstStyle/>
        <a:p>
          <a:endParaRPr lang="ru-RU"/>
        </a:p>
      </dgm:t>
    </dgm:pt>
    <dgm:pt modelId="{20EEDD6B-D450-43A2-96AE-9E347981D3AE}" type="pres">
      <dgm:prSet presAssocID="{46DD91BB-CD34-4364-88E1-A82D44EB594A}" presName="compositeShape" presStyleCnt="0">
        <dgm:presLayoutVars>
          <dgm:dir/>
          <dgm:resizeHandles/>
        </dgm:presLayoutVars>
      </dgm:prSet>
      <dgm:spPr/>
    </dgm:pt>
    <dgm:pt modelId="{D4A7A4A2-AD2B-48B2-B7CD-F54BA0B0337A}" type="pres">
      <dgm:prSet presAssocID="{46DD91BB-CD34-4364-88E1-A82D44EB594A}" presName="pyramid" presStyleLbl="node1" presStyleIdx="0" presStyleCnt="1" custScaleX="61719" custLinFactNeighborX="-61055" custLinFactNeighborY="781"/>
      <dgm:spPr/>
    </dgm:pt>
    <dgm:pt modelId="{31176E27-FD61-4EBA-94D4-41801D677EF4}" type="pres">
      <dgm:prSet presAssocID="{46DD91BB-CD34-4364-88E1-A82D44EB594A}" presName="theList" presStyleCnt="0"/>
      <dgm:spPr/>
    </dgm:pt>
    <dgm:pt modelId="{568C044D-05AF-4FB0-85D2-24A0165B493A}" type="pres">
      <dgm:prSet presAssocID="{2964D956-851E-43CD-9D69-3BBEC33710D3}" presName="aNode" presStyleLbl="fgAcc1" presStyleIdx="0" presStyleCnt="2" custScaleX="221033" custScaleY="146280" custLinFactNeighborX="33979" custLinFactNeighborY="-39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C1C71-44C4-4F9C-9881-0190C47B632D}" type="pres">
      <dgm:prSet presAssocID="{2964D956-851E-43CD-9D69-3BBEC33710D3}" presName="aSpace" presStyleCnt="0"/>
      <dgm:spPr/>
    </dgm:pt>
    <dgm:pt modelId="{68BDFFEB-6205-4E86-966D-92B59D1E39A1}" type="pres">
      <dgm:prSet presAssocID="{4196CFD7-5736-41AF-BBC2-55FDF3C2BE68}" presName="aNode" presStyleLbl="fgAcc1" presStyleIdx="1" presStyleCnt="2" custScaleX="233775" custScaleY="179807" custLinFactNeighborX="23360" custLinFactNeighborY="87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AF044-EACA-4203-89BC-45169E13E341}" type="pres">
      <dgm:prSet presAssocID="{4196CFD7-5736-41AF-BBC2-55FDF3C2BE68}" presName="aSpace" presStyleCnt="0"/>
      <dgm:spPr/>
    </dgm:pt>
  </dgm:ptLst>
  <dgm:cxnLst>
    <dgm:cxn modelId="{C9992509-D93F-4D51-8FA8-293F53F2CEC9}" srcId="{46DD91BB-CD34-4364-88E1-A82D44EB594A}" destId="{2964D956-851E-43CD-9D69-3BBEC33710D3}" srcOrd="0" destOrd="0" parTransId="{4F275246-F856-478C-BEB0-3CA95644854E}" sibTransId="{75E50C42-02A7-4E4F-AE87-63B5B090E618}"/>
    <dgm:cxn modelId="{34BA5888-13BB-4C50-BA9E-16C44A818829}" srcId="{46DD91BB-CD34-4364-88E1-A82D44EB594A}" destId="{4196CFD7-5736-41AF-BBC2-55FDF3C2BE68}" srcOrd="1" destOrd="0" parTransId="{65F09EEF-31A1-41AE-953D-2AC77DCBA717}" sibTransId="{0254F48C-F2C6-49E6-9E08-D69E244F52EC}"/>
    <dgm:cxn modelId="{260659CB-CCAE-4F97-AFD4-A734665E8FD5}" type="presOf" srcId="{2964D956-851E-43CD-9D69-3BBEC33710D3}" destId="{568C044D-05AF-4FB0-85D2-24A0165B493A}" srcOrd="0" destOrd="0" presId="urn:microsoft.com/office/officeart/2005/8/layout/pyramid2"/>
    <dgm:cxn modelId="{B392AA47-AF86-4DA5-9CAA-150A4F9BF859}" type="presOf" srcId="{46DD91BB-CD34-4364-88E1-A82D44EB594A}" destId="{20EEDD6B-D450-43A2-96AE-9E347981D3AE}" srcOrd="0" destOrd="0" presId="urn:microsoft.com/office/officeart/2005/8/layout/pyramid2"/>
    <dgm:cxn modelId="{2620F91B-7AA6-4E9F-A8B0-409E4FFCEA68}" type="presOf" srcId="{4196CFD7-5736-41AF-BBC2-55FDF3C2BE68}" destId="{68BDFFEB-6205-4E86-966D-92B59D1E39A1}" srcOrd="0" destOrd="0" presId="urn:microsoft.com/office/officeart/2005/8/layout/pyramid2"/>
    <dgm:cxn modelId="{CF624682-26F7-4FFF-B83C-AC87889C094B}" type="presParOf" srcId="{20EEDD6B-D450-43A2-96AE-9E347981D3AE}" destId="{D4A7A4A2-AD2B-48B2-B7CD-F54BA0B0337A}" srcOrd="0" destOrd="0" presId="urn:microsoft.com/office/officeart/2005/8/layout/pyramid2"/>
    <dgm:cxn modelId="{D0DB9B94-F4EC-4FFB-A7F2-4473CEE3B53A}" type="presParOf" srcId="{20EEDD6B-D450-43A2-96AE-9E347981D3AE}" destId="{31176E27-FD61-4EBA-94D4-41801D677EF4}" srcOrd="1" destOrd="0" presId="urn:microsoft.com/office/officeart/2005/8/layout/pyramid2"/>
    <dgm:cxn modelId="{A13211FE-4AB2-4993-A140-BF00CE1396EE}" type="presParOf" srcId="{31176E27-FD61-4EBA-94D4-41801D677EF4}" destId="{568C044D-05AF-4FB0-85D2-24A0165B493A}" srcOrd="0" destOrd="0" presId="urn:microsoft.com/office/officeart/2005/8/layout/pyramid2"/>
    <dgm:cxn modelId="{695A0DD5-38D2-4C9F-82E3-C77B6804E726}" type="presParOf" srcId="{31176E27-FD61-4EBA-94D4-41801D677EF4}" destId="{850C1C71-44C4-4F9C-9881-0190C47B632D}" srcOrd="1" destOrd="0" presId="urn:microsoft.com/office/officeart/2005/8/layout/pyramid2"/>
    <dgm:cxn modelId="{799ABEFE-CD74-43B6-B0E1-6962BE62962B}" type="presParOf" srcId="{31176E27-FD61-4EBA-94D4-41801D677EF4}" destId="{68BDFFEB-6205-4E86-966D-92B59D1E39A1}" srcOrd="2" destOrd="0" presId="urn:microsoft.com/office/officeart/2005/8/layout/pyramid2"/>
    <dgm:cxn modelId="{038C6701-3861-46FC-BB35-32792EDF5805}" type="presParOf" srcId="{31176E27-FD61-4EBA-94D4-41801D677EF4}" destId="{588AF044-EACA-4203-89BC-45169E13E34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AA300E-378A-4D28-B397-2929B2036AB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4C0A974-8145-42E6-B786-6B1A88C8B86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Обучение медицинского персонала</a:t>
          </a:r>
          <a:endParaRPr lang="ru-RU" sz="3200" b="1" dirty="0">
            <a:solidFill>
              <a:schemeClr val="tx1"/>
            </a:solidFill>
          </a:endParaRPr>
        </a:p>
      </dgm:t>
    </dgm:pt>
    <dgm:pt modelId="{3A94F7EA-B527-4E09-8787-14D2DBF0A2E6}" type="parTrans" cxnId="{69A763CB-1989-4891-9296-69D571F7FF2D}">
      <dgm:prSet/>
      <dgm:spPr/>
      <dgm:t>
        <a:bodyPr/>
        <a:lstStyle/>
        <a:p>
          <a:endParaRPr lang="ru-RU"/>
        </a:p>
      </dgm:t>
    </dgm:pt>
    <dgm:pt modelId="{3B4A022D-4178-4D66-AFE7-653D8E400844}" type="sibTrans" cxnId="{69A763CB-1989-4891-9296-69D571F7FF2D}">
      <dgm:prSet/>
      <dgm:spPr/>
      <dgm:t>
        <a:bodyPr/>
        <a:lstStyle/>
        <a:p>
          <a:endParaRPr lang="ru-RU"/>
        </a:p>
      </dgm:t>
    </dgm:pt>
    <dgm:pt modelId="{9BA5B9F6-0216-46D2-9104-A8A51331B95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3200" b="1" u="none" dirty="0" smtClean="0">
              <a:solidFill>
                <a:schemeClr val="tx1"/>
              </a:solidFill>
            </a:rPr>
            <a:t>Обучение пациентов</a:t>
          </a:r>
          <a:endParaRPr lang="ru-RU" sz="3200" b="1" u="none" dirty="0">
            <a:solidFill>
              <a:schemeClr val="tx1"/>
            </a:solidFill>
          </a:endParaRPr>
        </a:p>
      </dgm:t>
    </dgm:pt>
    <dgm:pt modelId="{BCAFCFC2-1446-4139-A5BD-B09101747508}" type="parTrans" cxnId="{D9C74AE2-2D1D-4238-B1E1-C141B5AE947C}">
      <dgm:prSet/>
      <dgm:spPr/>
      <dgm:t>
        <a:bodyPr/>
        <a:lstStyle/>
        <a:p>
          <a:endParaRPr lang="ru-RU"/>
        </a:p>
      </dgm:t>
    </dgm:pt>
    <dgm:pt modelId="{BC7409EF-F000-4767-BBAB-18CE3C4CD12C}" type="sibTrans" cxnId="{D9C74AE2-2D1D-4238-B1E1-C141B5AE947C}">
      <dgm:prSet/>
      <dgm:spPr/>
      <dgm:t>
        <a:bodyPr/>
        <a:lstStyle/>
        <a:p>
          <a:endParaRPr lang="ru-RU"/>
        </a:p>
      </dgm:t>
    </dgm:pt>
    <dgm:pt modelId="{3B2FF60A-18E6-4CAD-AE25-DC79504AC9B2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Обучение родственников</a:t>
          </a:r>
          <a:endParaRPr lang="ru-RU" sz="3200" b="1" dirty="0">
            <a:solidFill>
              <a:schemeClr val="tx1"/>
            </a:solidFill>
          </a:endParaRPr>
        </a:p>
      </dgm:t>
    </dgm:pt>
    <dgm:pt modelId="{73027220-9EBC-4F78-A944-A186DCB3741C}" type="parTrans" cxnId="{0BED5132-4E40-4C3B-95AB-80F4222E98E2}">
      <dgm:prSet/>
      <dgm:spPr/>
      <dgm:t>
        <a:bodyPr/>
        <a:lstStyle/>
        <a:p>
          <a:endParaRPr lang="ru-RU"/>
        </a:p>
      </dgm:t>
    </dgm:pt>
    <dgm:pt modelId="{008C417E-90C7-4DD5-85F0-232F12B29EEE}" type="sibTrans" cxnId="{0BED5132-4E40-4C3B-95AB-80F4222E98E2}">
      <dgm:prSet/>
      <dgm:spPr/>
      <dgm:t>
        <a:bodyPr/>
        <a:lstStyle/>
        <a:p>
          <a:endParaRPr lang="ru-RU"/>
        </a:p>
      </dgm:t>
    </dgm:pt>
    <dgm:pt modelId="{C52B6C4D-B0DA-4A08-89F8-57E95A89FD3E}" type="pres">
      <dgm:prSet presAssocID="{95AA300E-378A-4D28-B397-2929B2036AB9}" presName="linearFlow" presStyleCnt="0">
        <dgm:presLayoutVars>
          <dgm:resizeHandles val="exact"/>
        </dgm:presLayoutVars>
      </dgm:prSet>
      <dgm:spPr/>
    </dgm:pt>
    <dgm:pt modelId="{6FB25CD9-06FD-4BA4-AC18-F8775161E765}" type="pres">
      <dgm:prSet presAssocID="{54C0A974-8145-42E6-B786-6B1A88C8B869}" presName="node" presStyleLbl="node1" presStyleIdx="0" presStyleCnt="3" custScaleX="297880" custScaleY="71615" custLinFactNeighborX="-229" custLinFactNeighborY="11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88239-FD79-446F-8B51-C90927ED90DC}" type="pres">
      <dgm:prSet presAssocID="{3B4A022D-4178-4D66-AFE7-653D8E40084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C7D0F89-3C8E-4D98-B100-7FBA5347D961}" type="pres">
      <dgm:prSet presAssocID="{3B4A022D-4178-4D66-AFE7-653D8E40084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EA3C782-7DB3-4341-979D-A029E36A706A}" type="pres">
      <dgm:prSet presAssocID="{9BA5B9F6-0216-46D2-9104-A8A51331B95A}" presName="node" presStyleLbl="node1" presStyleIdx="1" presStyleCnt="3" custScaleX="303812" custScaleY="86666" custLinFactNeighborX="282" custLinFactNeighborY="-7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E07FB-4131-4250-88F1-68F0F4296215}" type="pres">
      <dgm:prSet presAssocID="{BC7409EF-F000-4767-BBAB-18CE3C4CD12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6705DD0-D4F8-4C3B-95C9-ABA7F2130B83}" type="pres">
      <dgm:prSet presAssocID="{BC7409EF-F000-4767-BBAB-18CE3C4CD1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9D44A45-5B1E-4342-8C2A-6CB580D1F576}" type="pres">
      <dgm:prSet presAssocID="{3B2FF60A-18E6-4CAD-AE25-DC79504AC9B2}" presName="node" presStyleLbl="node1" presStyleIdx="2" presStyleCnt="3" custScaleX="302922" custScaleY="66815" custLinFactNeighborX="-163" custLinFactNeighborY="-7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EF960-3D75-4769-B33E-3D1D536F2CBC}" type="presOf" srcId="{3B4A022D-4178-4D66-AFE7-653D8E400844}" destId="{6C7D0F89-3C8E-4D98-B100-7FBA5347D961}" srcOrd="1" destOrd="0" presId="urn:microsoft.com/office/officeart/2005/8/layout/process2"/>
    <dgm:cxn modelId="{D9C74AE2-2D1D-4238-B1E1-C141B5AE947C}" srcId="{95AA300E-378A-4D28-B397-2929B2036AB9}" destId="{9BA5B9F6-0216-46D2-9104-A8A51331B95A}" srcOrd="1" destOrd="0" parTransId="{BCAFCFC2-1446-4139-A5BD-B09101747508}" sibTransId="{BC7409EF-F000-4767-BBAB-18CE3C4CD12C}"/>
    <dgm:cxn modelId="{348692DD-6B00-46E1-9FA8-241E738C26E7}" type="presOf" srcId="{3B2FF60A-18E6-4CAD-AE25-DC79504AC9B2}" destId="{F9D44A45-5B1E-4342-8C2A-6CB580D1F576}" srcOrd="0" destOrd="0" presId="urn:microsoft.com/office/officeart/2005/8/layout/process2"/>
    <dgm:cxn modelId="{A18A716A-A148-4ABE-909B-65A1ABAE1D05}" type="presOf" srcId="{3B4A022D-4178-4D66-AFE7-653D8E400844}" destId="{59E88239-FD79-446F-8B51-C90927ED90DC}" srcOrd="0" destOrd="0" presId="urn:microsoft.com/office/officeart/2005/8/layout/process2"/>
    <dgm:cxn modelId="{69A763CB-1989-4891-9296-69D571F7FF2D}" srcId="{95AA300E-378A-4D28-B397-2929B2036AB9}" destId="{54C0A974-8145-42E6-B786-6B1A88C8B869}" srcOrd="0" destOrd="0" parTransId="{3A94F7EA-B527-4E09-8787-14D2DBF0A2E6}" sibTransId="{3B4A022D-4178-4D66-AFE7-653D8E400844}"/>
    <dgm:cxn modelId="{0BED5132-4E40-4C3B-95AB-80F4222E98E2}" srcId="{95AA300E-378A-4D28-B397-2929B2036AB9}" destId="{3B2FF60A-18E6-4CAD-AE25-DC79504AC9B2}" srcOrd="2" destOrd="0" parTransId="{73027220-9EBC-4F78-A944-A186DCB3741C}" sibTransId="{008C417E-90C7-4DD5-85F0-232F12B29EEE}"/>
    <dgm:cxn modelId="{37173D75-9D3C-45DD-ADDF-9321ADE4F63C}" type="presOf" srcId="{95AA300E-378A-4D28-B397-2929B2036AB9}" destId="{C52B6C4D-B0DA-4A08-89F8-57E95A89FD3E}" srcOrd="0" destOrd="0" presId="urn:microsoft.com/office/officeart/2005/8/layout/process2"/>
    <dgm:cxn modelId="{0D0CEBFD-3EBF-4DCF-8CE6-08FCA75DC217}" type="presOf" srcId="{BC7409EF-F000-4767-BBAB-18CE3C4CD12C}" destId="{7C9E07FB-4131-4250-88F1-68F0F4296215}" srcOrd="0" destOrd="0" presId="urn:microsoft.com/office/officeart/2005/8/layout/process2"/>
    <dgm:cxn modelId="{A52101CE-9961-457D-92A9-5E1A05DD5D26}" type="presOf" srcId="{BC7409EF-F000-4767-BBAB-18CE3C4CD12C}" destId="{C6705DD0-D4F8-4C3B-95C9-ABA7F2130B83}" srcOrd="1" destOrd="0" presId="urn:microsoft.com/office/officeart/2005/8/layout/process2"/>
    <dgm:cxn modelId="{C5EFB1A0-8C0D-42A7-B937-4329AB1976F7}" type="presOf" srcId="{54C0A974-8145-42E6-B786-6B1A88C8B869}" destId="{6FB25CD9-06FD-4BA4-AC18-F8775161E765}" srcOrd="0" destOrd="0" presId="urn:microsoft.com/office/officeart/2005/8/layout/process2"/>
    <dgm:cxn modelId="{E8E69B35-CA89-4364-929B-C85827E06768}" type="presOf" srcId="{9BA5B9F6-0216-46D2-9104-A8A51331B95A}" destId="{4EA3C782-7DB3-4341-979D-A029E36A706A}" srcOrd="0" destOrd="0" presId="urn:microsoft.com/office/officeart/2005/8/layout/process2"/>
    <dgm:cxn modelId="{87CF97FB-EDC6-454C-84BF-2DE5E83321ED}" type="presParOf" srcId="{C52B6C4D-B0DA-4A08-89F8-57E95A89FD3E}" destId="{6FB25CD9-06FD-4BA4-AC18-F8775161E765}" srcOrd="0" destOrd="0" presId="urn:microsoft.com/office/officeart/2005/8/layout/process2"/>
    <dgm:cxn modelId="{85D6ACC6-31FF-4B53-BD06-F59746A46E43}" type="presParOf" srcId="{C52B6C4D-B0DA-4A08-89F8-57E95A89FD3E}" destId="{59E88239-FD79-446F-8B51-C90927ED90DC}" srcOrd="1" destOrd="0" presId="urn:microsoft.com/office/officeart/2005/8/layout/process2"/>
    <dgm:cxn modelId="{7DE2C420-6BE7-4765-80F4-0DEEF07CE3C1}" type="presParOf" srcId="{59E88239-FD79-446F-8B51-C90927ED90DC}" destId="{6C7D0F89-3C8E-4D98-B100-7FBA5347D961}" srcOrd="0" destOrd="0" presId="urn:microsoft.com/office/officeart/2005/8/layout/process2"/>
    <dgm:cxn modelId="{C122893F-5BEF-47DF-8C5D-B68D8918C052}" type="presParOf" srcId="{C52B6C4D-B0DA-4A08-89F8-57E95A89FD3E}" destId="{4EA3C782-7DB3-4341-979D-A029E36A706A}" srcOrd="2" destOrd="0" presId="urn:microsoft.com/office/officeart/2005/8/layout/process2"/>
    <dgm:cxn modelId="{F5DE682C-A210-4820-9A80-DEBB02EFE985}" type="presParOf" srcId="{C52B6C4D-B0DA-4A08-89F8-57E95A89FD3E}" destId="{7C9E07FB-4131-4250-88F1-68F0F4296215}" srcOrd="3" destOrd="0" presId="urn:microsoft.com/office/officeart/2005/8/layout/process2"/>
    <dgm:cxn modelId="{ECC9515B-F415-4C47-84B0-A5471E4B7FAE}" type="presParOf" srcId="{7C9E07FB-4131-4250-88F1-68F0F4296215}" destId="{C6705DD0-D4F8-4C3B-95C9-ABA7F2130B83}" srcOrd="0" destOrd="0" presId="urn:microsoft.com/office/officeart/2005/8/layout/process2"/>
    <dgm:cxn modelId="{8E3D9136-7C29-4639-BD8A-9DBE3A3C50AC}" type="presParOf" srcId="{C52B6C4D-B0DA-4A08-89F8-57E95A89FD3E}" destId="{F9D44A45-5B1E-4342-8C2A-6CB580D1F57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11140-B895-4439-8EC3-01B5D7857BF8}">
      <dsp:nvSpPr>
        <dsp:cNvPr id="0" name=""/>
        <dsp:cNvSpPr/>
      </dsp:nvSpPr>
      <dsp:spPr>
        <a:xfrm>
          <a:off x="7028973" y="3784833"/>
          <a:ext cx="120473" cy="706953"/>
        </a:xfrm>
        <a:custGeom>
          <a:avLst/>
          <a:gdLst/>
          <a:ahLst/>
          <a:cxnLst/>
          <a:rect l="0" t="0" r="0" b="0"/>
          <a:pathLst>
            <a:path>
              <a:moveTo>
                <a:pt x="120473" y="0"/>
              </a:moveTo>
              <a:lnTo>
                <a:pt x="120473" y="482441"/>
              </a:lnTo>
              <a:lnTo>
                <a:pt x="0" y="482441"/>
              </a:lnTo>
              <a:lnTo>
                <a:pt x="0" y="7069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F6D1A-AD54-4DD5-B3CA-5C5264CF7B55}">
      <dsp:nvSpPr>
        <dsp:cNvPr id="0" name=""/>
        <dsp:cNvSpPr/>
      </dsp:nvSpPr>
      <dsp:spPr>
        <a:xfrm>
          <a:off x="5012728" y="1473491"/>
          <a:ext cx="2136718" cy="772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889"/>
              </a:lnTo>
              <a:lnTo>
                <a:pt x="2136718" y="547889"/>
              </a:lnTo>
              <a:lnTo>
                <a:pt x="2136718" y="772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A8363-1AA5-49E8-A6B3-909FB72650B2}">
      <dsp:nvSpPr>
        <dsp:cNvPr id="0" name=""/>
        <dsp:cNvSpPr/>
      </dsp:nvSpPr>
      <dsp:spPr>
        <a:xfrm>
          <a:off x="2706314" y="3784833"/>
          <a:ext cx="1481044" cy="7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329"/>
              </a:lnTo>
              <a:lnTo>
                <a:pt x="1481044" y="480329"/>
              </a:lnTo>
              <a:lnTo>
                <a:pt x="1481044" y="704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FDA58-F0DE-4616-AEFB-DC6D4DB66486}">
      <dsp:nvSpPr>
        <dsp:cNvPr id="0" name=""/>
        <dsp:cNvSpPr/>
      </dsp:nvSpPr>
      <dsp:spPr>
        <a:xfrm>
          <a:off x="1225269" y="3784833"/>
          <a:ext cx="1481044" cy="704842"/>
        </a:xfrm>
        <a:custGeom>
          <a:avLst/>
          <a:gdLst/>
          <a:ahLst/>
          <a:cxnLst/>
          <a:rect l="0" t="0" r="0" b="0"/>
          <a:pathLst>
            <a:path>
              <a:moveTo>
                <a:pt x="1481044" y="0"/>
              </a:moveTo>
              <a:lnTo>
                <a:pt x="1481044" y="480329"/>
              </a:lnTo>
              <a:lnTo>
                <a:pt x="0" y="480329"/>
              </a:lnTo>
              <a:lnTo>
                <a:pt x="0" y="704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F6201-9CBB-4493-89D2-BB1170882444}">
      <dsp:nvSpPr>
        <dsp:cNvPr id="0" name=""/>
        <dsp:cNvSpPr/>
      </dsp:nvSpPr>
      <dsp:spPr>
        <a:xfrm>
          <a:off x="2706314" y="1473491"/>
          <a:ext cx="2306414" cy="772401"/>
        </a:xfrm>
        <a:custGeom>
          <a:avLst/>
          <a:gdLst/>
          <a:ahLst/>
          <a:cxnLst/>
          <a:rect l="0" t="0" r="0" b="0"/>
          <a:pathLst>
            <a:path>
              <a:moveTo>
                <a:pt x="2306414" y="0"/>
              </a:moveTo>
              <a:lnTo>
                <a:pt x="2306414" y="547889"/>
              </a:lnTo>
              <a:lnTo>
                <a:pt x="0" y="547889"/>
              </a:lnTo>
              <a:lnTo>
                <a:pt x="0" y="772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470F2-BF46-4116-A3E2-3D13208882E2}">
      <dsp:nvSpPr>
        <dsp:cNvPr id="0" name=""/>
        <dsp:cNvSpPr/>
      </dsp:nvSpPr>
      <dsp:spPr>
        <a:xfrm>
          <a:off x="2144787" y="-65447"/>
          <a:ext cx="5735882" cy="153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BF0B5-52CC-4FBE-9A09-3CA27B59C72A}">
      <dsp:nvSpPr>
        <dsp:cNvPr id="0" name=""/>
        <dsp:cNvSpPr/>
      </dsp:nvSpPr>
      <dsp:spPr>
        <a:xfrm>
          <a:off x="2414067" y="190368"/>
          <a:ext cx="5735882" cy="153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Инновации в организации профилактической работы</a:t>
          </a:r>
          <a:endParaRPr lang="ru-RU" sz="2800" b="1" kern="1200" dirty="0"/>
        </a:p>
      </dsp:txBody>
      <dsp:txXfrm>
        <a:off x="2414067" y="190368"/>
        <a:ext cx="5735882" cy="1538939"/>
      </dsp:txXfrm>
    </dsp:sp>
    <dsp:sp modelId="{BE70DF90-A054-4A33-885A-C54E573043D4}">
      <dsp:nvSpPr>
        <dsp:cNvPr id="0" name=""/>
        <dsp:cNvSpPr/>
      </dsp:nvSpPr>
      <dsp:spPr>
        <a:xfrm>
          <a:off x="1494550" y="2245893"/>
          <a:ext cx="2423527" cy="153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9825-0305-45A4-A935-E40A05F71A3D}">
      <dsp:nvSpPr>
        <dsp:cNvPr id="0" name=""/>
        <dsp:cNvSpPr/>
      </dsp:nvSpPr>
      <dsp:spPr>
        <a:xfrm>
          <a:off x="1763831" y="2501710"/>
          <a:ext cx="2423527" cy="153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Делегирование полномочий/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Повышение ответственност</a:t>
          </a:r>
          <a:r>
            <a:rPr lang="ru-RU" sz="2100" b="1" kern="1200" dirty="0" smtClean="0"/>
            <a:t>и</a:t>
          </a:r>
          <a:endParaRPr lang="ru-RU" sz="2100" b="1" kern="1200" dirty="0"/>
        </a:p>
      </dsp:txBody>
      <dsp:txXfrm>
        <a:off x="1763831" y="2501710"/>
        <a:ext cx="2423527" cy="1538939"/>
      </dsp:txXfrm>
    </dsp:sp>
    <dsp:sp modelId="{99347A35-5D5B-4D7C-B5E5-E5B1FC2F6561}">
      <dsp:nvSpPr>
        <dsp:cNvPr id="0" name=""/>
        <dsp:cNvSpPr/>
      </dsp:nvSpPr>
      <dsp:spPr>
        <a:xfrm>
          <a:off x="13506" y="4489675"/>
          <a:ext cx="2423527" cy="153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00CD7-AFE4-4D2A-BC5D-64A5EBFE849E}">
      <dsp:nvSpPr>
        <dsp:cNvPr id="0" name=""/>
        <dsp:cNvSpPr/>
      </dsp:nvSpPr>
      <dsp:spPr>
        <a:xfrm>
          <a:off x="282787" y="4745492"/>
          <a:ext cx="2423527" cy="153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Заведывание кабинетом профилактики </a:t>
          </a:r>
          <a:endParaRPr lang="ru-RU" sz="1800" b="1" kern="1200" dirty="0"/>
        </a:p>
      </dsp:txBody>
      <dsp:txXfrm>
        <a:off x="282787" y="4745492"/>
        <a:ext cx="2423527" cy="1538939"/>
      </dsp:txXfrm>
    </dsp:sp>
    <dsp:sp modelId="{CBDA42E3-8E88-43EA-A06C-CE878E568982}">
      <dsp:nvSpPr>
        <dsp:cNvPr id="0" name=""/>
        <dsp:cNvSpPr/>
      </dsp:nvSpPr>
      <dsp:spPr>
        <a:xfrm>
          <a:off x="2975595" y="4489675"/>
          <a:ext cx="2423527" cy="153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BBFEC-A0E2-4D62-895D-60E930AA15E3}">
      <dsp:nvSpPr>
        <dsp:cNvPr id="0" name=""/>
        <dsp:cNvSpPr/>
      </dsp:nvSpPr>
      <dsp:spPr>
        <a:xfrm>
          <a:off x="3244875" y="4745492"/>
          <a:ext cx="2423527" cy="153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Увеличение объема и содержания деятельности</a:t>
          </a:r>
          <a:endParaRPr lang="ru-RU" sz="1800" b="1" kern="1200" dirty="0"/>
        </a:p>
      </dsp:txBody>
      <dsp:txXfrm>
        <a:off x="3244875" y="4745492"/>
        <a:ext cx="2423527" cy="1538939"/>
      </dsp:txXfrm>
    </dsp:sp>
    <dsp:sp modelId="{E1E7D589-2117-4AB4-AF42-D3250B8D806D}">
      <dsp:nvSpPr>
        <dsp:cNvPr id="0" name=""/>
        <dsp:cNvSpPr/>
      </dsp:nvSpPr>
      <dsp:spPr>
        <a:xfrm>
          <a:off x="5937683" y="2245893"/>
          <a:ext cx="2423527" cy="153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E9B17-9024-4890-B0FC-D91244F8267B}">
      <dsp:nvSpPr>
        <dsp:cNvPr id="0" name=""/>
        <dsp:cNvSpPr/>
      </dsp:nvSpPr>
      <dsp:spPr>
        <a:xfrm>
          <a:off x="6206964" y="2501710"/>
          <a:ext cx="2423527" cy="153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Применение инновационных технологий</a:t>
          </a:r>
          <a:endParaRPr lang="ru-RU" sz="1800" b="1" kern="1200" dirty="0"/>
        </a:p>
      </dsp:txBody>
      <dsp:txXfrm>
        <a:off x="6206964" y="2501710"/>
        <a:ext cx="2423527" cy="1538939"/>
      </dsp:txXfrm>
    </dsp:sp>
    <dsp:sp modelId="{47EF18B1-F4DF-4FF3-AB1F-7C761B8EEF38}">
      <dsp:nvSpPr>
        <dsp:cNvPr id="0" name=""/>
        <dsp:cNvSpPr/>
      </dsp:nvSpPr>
      <dsp:spPr>
        <a:xfrm>
          <a:off x="5817210" y="4491787"/>
          <a:ext cx="2423527" cy="1538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87A84-FF72-44F0-9941-4F9625405AE8}">
      <dsp:nvSpPr>
        <dsp:cNvPr id="0" name=""/>
        <dsp:cNvSpPr/>
      </dsp:nvSpPr>
      <dsp:spPr>
        <a:xfrm>
          <a:off x="6086491" y="4747604"/>
          <a:ext cx="2423527" cy="153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Сбор, обработка и анализ документации и  медицинских данных ЕМИАС</a:t>
          </a:r>
        </a:p>
      </dsp:txBody>
      <dsp:txXfrm>
        <a:off x="6086491" y="4747604"/>
        <a:ext cx="2423527" cy="15389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08E9C-F7A8-4116-A28C-2A0EFB277B7E}">
      <dsp:nvSpPr>
        <dsp:cNvPr id="0" name=""/>
        <dsp:cNvSpPr/>
      </dsp:nvSpPr>
      <dsp:spPr>
        <a:xfrm>
          <a:off x="2106247" y="-312085"/>
          <a:ext cx="4169523" cy="3956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2662184" y="380315"/>
        <a:ext cx="3057650" cy="1780459"/>
      </dsp:txXfrm>
    </dsp:sp>
    <dsp:sp modelId="{33302217-13DA-4FAA-853E-DDDE292B8826}">
      <dsp:nvSpPr>
        <dsp:cNvPr id="0" name=""/>
        <dsp:cNvSpPr/>
      </dsp:nvSpPr>
      <dsp:spPr>
        <a:xfrm>
          <a:off x="4339306" y="1809074"/>
          <a:ext cx="3186151" cy="30524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5313737" y="2597635"/>
        <a:ext cx="1911691" cy="1678872"/>
      </dsp:txXfrm>
    </dsp:sp>
    <dsp:sp modelId="{4009FF71-8A62-4B81-BD8E-BA2B8A7EA8C7}">
      <dsp:nvSpPr>
        <dsp:cNvPr id="0" name=""/>
        <dsp:cNvSpPr/>
      </dsp:nvSpPr>
      <dsp:spPr>
        <a:xfrm>
          <a:off x="396934" y="1734675"/>
          <a:ext cx="3655692" cy="3358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741178" y="2602207"/>
        <a:ext cx="2193415" cy="18470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A7A4A2-AD2B-48B2-B7CD-F54BA0B0337A}">
      <dsp:nvSpPr>
        <dsp:cNvPr id="0" name=""/>
        <dsp:cNvSpPr/>
      </dsp:nvSpPr>
      <dsp:spPr>
        <a:xfrm>
          <a:off x="0" y="0"/>
          <a:ext cx="3130448" cy="507209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C044D-05AF-4FB0-85D2-24A0165B493A}">
      <dsp:nvSpPr>
        <dsp:cNvPr id="0" name=""/>
        <dsp:cNvSpPr/>
      </dsp:nvSpPr>
      <dsp:spPr>
        <a:xfrm>
          <a:off x="1428279" y="451844"/>
          <a:ext cx="7287156" cy="1689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Специализированная паллиативная помощь </a:t>
          </a:r>
          <a:r>
            <a:rPr lang="ru-RU" sz="2400" kern="1200" dirty="0" smtClean="0"/>
            <a:t>– оказание паллиативной помощи в отделении паллиативной помощи и отделении сестринского ухода Воскресенской больницы № 1</a:t>
          </a:r>
          <a:endParaRPr lang="ru-RU" sz="2400" kern="1200" dirty="0"/>
        </a:p>
      </dsp:txBody>
      <dsp:txXfrm>
        <a:off x="1428279" y="451844"/>
        <a:ext cx="7287156" cy="1689667"/>
      </dsp:txXfrm>
    </dsp:sp>
    <dsp:sp modelId="{68BDFFEB-6205-4E86-966D-92B59D1E39A1}">
      <dsp:nvSpPr>
        <dsp:cNvPr id="0" name=""/>
        <dsp:cNvSpPr/>
      </dsp:nvSpPr>
      <dsp:spPr>
        <a:xfrm>
          <a:off x="1008192" y="2468263"/>
          <a:ext cx="7707243" cy="2076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Общая (первичная) паллиативная помощь </a:t>
          </a:r>
          <a:r>
            <a:rPr lang="ru-RU" sz="2400" kern="1200" dirty="0" smtClean="0"/>
            <a:t>– осуществление паллиативной помощи специалистами первичного звена здравоохранения, участковыми медицинскими сестрами</a:t>
          </a:r>
          <a:endParaRPr lang="ru-RU" sz="2400" kern="1200" dirty="0"/>
        </a:p>
      </dsp:txBody>
      <dsp:txXfrm>
        <a:off x="1008192" y="2468263"/>
        <a:ext cx="7707243" cy="20769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25CD9-06FD-4BA4-AC18-F8775161E765}">
      <dsp:nvSpPr>
        <dsp:cNvPr id="0" name=""/>
        <dsp:cNvSpPr/>
      </dsp:nvSpPr>
      <dsp:spPr>
        <a:xfrm>
          <a:off x="0" y="73317"/>
          <a:ext cx="7992887" cy="88607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Обучение медицинского персонала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73317"/>
        <a:ext cx="7992887" cy="886072"/>
      </dsp:txXfrm>
    </dsp:sp>
    <dsp:sp modelId="{59E88239-FD79-446F-8B51-C90927ED90DC}">
      <dsp:nvSpPr>
        <dsp:cNvPr id="0" name=""/>
        <dsp:cNvSpPr/>
      </dsp:nvSpPr>
      <dsp:spPr>
        <a:xfrm rot="5400000">
          <a:off x="3806336" y="934480"/>
          <a:ext cx="380215" cy="55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3806336" y="934480"/>
        <a:ext cx="380215" cy="556772"/>
      </dsp:txXfrm>
    </dsp:sp>
    <dsp:sp modelId="{4EA3C782-7DB3-4341-979D-A029E36A706A}">
      <dsp:nvSpPr>
        <dsp:cNvPr id="0" name=""/>
        <dsp:cNvSpPr/>
      </dsp:nvSpPr>
      <dsp:spPr>
        <a:xfrm>
          <a:off x="-79585" y="1466343"/>
          <a:ext cx="8152058" cy="107229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chemeClr val="tx1"/>
              </a:solidFill>
            </a:rPr>
            <a:t>Обучение пациентов</a:t>
          </a:r>
          <a:endParaRPr lang="ru-RU" sz="3200" b="1" u="none" kern="1200" dirty="0">
            <a:solidFill>
              <a:schemeClr val="tx1"/>
            </a:solidFill>
          </a:endParaRPr>
        </a:p>
      </dsp:txBody>
      <dsp:txXfrm>
        <a:off x="-79585" y="1466343"/>
        <a:ext cx="8152058" cy="1072294"/>
      </dsp:txXfrm>
    </dsp:sp>
    <dsp:sp modelId="{7C9E07FB-4131-4250-88F1-68F0F4296215}">
      <dsp:nvSpPr>
        <dsp:cNvPr id="0" name=""/>
        <dsp:cNvSpPr/>
      </dsp:nvSpPr>
      <dsp:spPr>
        <a:xfrm rot="5400000">
          <a:off x="3766193" y="2567252"/>
          <a:ext cx="460501" cy="55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400000">
        <a:off x="3766193" y="2567252"/>
        <a:ext cx="460501" cy="556772"/>
      </dsp:txXfrm>
    </dsp:sp>
    <dsp:sp modelId="{F9D44A45-5B1E-4342-8C2A-6CB580D1F576}">
      <dsp:nvSpPr>
        <dsp:cNvPr id="0" name=""/>
        <dsp:cNvSpPr/>
      </dsp:nvSpPr>
      <dsp:spPr>
        <a:xfrm>
          <a:off x="-67644" y="3152639"/>
          <a:ext cx="8128177" cy="826683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Обучение родственников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-67644" y="3152639"/>
        <a:ext cx="8128177" cy="82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44D5-D6AD-482D-99DB-1A499BEDED3C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0C7E-1E3A-4FF8-9EC7-EE53A96BD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096" y="764704"/>
            <a:ext cx="7669360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/>
              <a:t>Роль среднего </a:t>
            </a:r>
            <a:br>
              <a:rPr lang="ru-RU" sz="4400" b="1" i="1" dirty="0" smtClean="0"/>
            </a:br>
            <a:r>
              <a:rPr lang="ru-RU" sz="4400" b="1" i="1" dirty="0" smtClean="0"/>
              <a:t>медицинского персонала </a:t>
            </a:r>
            <a:br>
              <a:rPr lang="ru-RU" sz="4400" b="1" i="1" dirty="0" smtClean="0"/>
            </a:br>
            <a:r>
              <a:rPr lang="ru-RU" sz="4400" b="1" i="1" dirty="0" smtClean="0"/>
              <a:t>в оказании первичной </a:t>
            </a:r>
            <a:br>
              <a:rPr lang="ru-RU" sz="4400" b="1" i="1" dirty="0" smtClean="0"/>
            </a:br>
            <a:r>
              <a:rPr lang="ru-RU" sz="4400" b="1" i="1" dirty="0" smtClean="0"/>
              <a:t>медико-санитарной помощи населению</a:t>
            </a:r>
            <a:r>
              <a:rPr lang="ru-RU" sz="4400" b="1" dirty="0" smtClean="0">
                <a:cs typeface="Arial" pitchFamily="34" charset="0"/>
              </a:rPr>
              <a:t> </a:t>
            </a:r>
            <a:r>
              <a:rPr lang="ru-RU" b="1" dirty="0" smtClean="0">
                <a:cs typeface="Arial" pitchFamily="34" charset="0"/>
              </a:rPr>
              <a:t/>
            </a:r>
            <a:br>
              <a:rPr lang="ru-RU" b="1" dirty="0" smtClean="0">
                <a:cs typeface="Arial" pitchFamily="34" charset="0"/>
              </a:rPr>
            </a:br>
            <a:endParaRPr lang="ru-RU" sz="3100" b="1" dirty="0"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47864" y="4437112"/>
            <a:ext cx="5468144" cy="16561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b="1" dirty="0" smtClean="0">
                <a:latin typeface="+mj-lt"/>
              </a:rPr>
              <a:t>                                                                                 </a:t>
            </a:r>
          </a:p>
          <a:p>
            <a:pPr algn="l"/>
            <a:r>
              <a:rPr lang="ru-RU" sz="2900" b="1" dirty="0" smtClean="0">
                <a:solidFill>
                  <a:schemeClr val="tx1"/>
                </a:solidFill>
                <a:latin typeface="+mj-lt"/>
              </a:rPr>
              <a:t>главная медицинская сестра </a:t>
            </a:r>
            <a:r>
              <a:rPr lang="ru-RU" sz="2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ГАУЗ МО</a:t>
            </a:r>
          </a:p>
          <a:p>
            <a:pPr algn="l"/>
            <a:r>
              <a:rPr lang="ru-RU" sz="2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«Воскресенская районная больница № 2»</a:t>
            </a:r>
            <a:r>
              <a:rPr lang="ru-RU" sz="29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/>
            <a:r>
              <a:rPr lang="ru-RU" sz="2900" b="1" dirty="0" smtClean="0">
                <a:solidFill>
                  <a:schemeClr val="tx1"/>
                </a:solidFill>
                <a:latin typeface="+mj-lt"/>
              </a:rPr>
              <a:t>Фокина Н.А.</a:t>
            </a:r>
            <a:endParaRPr lang="ru-RU" sz="29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Рисунок 1" descr="З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170979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2960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17548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Иммунопрофилактика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971600" cy="6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Впервые выявленные при проведении диспансеризации заболевания (случаи)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1"/>
            <a:ext cx="1080120" cy="72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Организация паллиативной помощи в Воскресенском районе</a:t>
            </a:r>
            <a:endParaRPr lang="ru-RU" sz="40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500174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958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04" y="404664"/>
            <a:ext cx="7293496" cy="157504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Специализированная паллиативная помощь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3" name="Рисунок 1" descr="З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892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Desktop\презенация\5b5213d3-f329-4d45-b826-8458dd9162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3528392" cy="19847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Desktop\презенация\6b6a4722-c260-48b1-b900-68702eca24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1858707" cy="33043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Desktop\презенация\7410d568-613c-4bc9-a730-e256b60541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2321496" cy="41271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334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Активный  патронаж</a:t>
            </a:r>
            <a:endParaRPr lang="ru-RU" sz="4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5576" y="1124744"/>
          <a:ext cx="79928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117260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4499992" y="5157192"/>
            <a:ext cx="576064" cy="360040"/>
            <a:chOff x="3633547" y="3409344"/>
            <a:chExt cx="725792" cy="600296"/>
          </a:xfrm>
        </p:grpSpPr>
        <p:sp>
          <p:nvSpPr>
            <p:cNvPr id="7" name="Стрелка вправо 6"/>
            <p:cNvSpPr/>
            <p:nvPr/>
          </p:nvSpPr>
          <p:spPr>
            <a:xfrm rot="5400000">
              <a:off x="3696295" y="3346596"/>
              <a:ext cx="600296" cy="7257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трелка вправо 4"/>
            <p:cNvSpPr/>
            <p:nvPr/>
          </p:nvSpPr>
          <p:spPr>
            <a:xfrm>
              <a:off x="3778706" y="3409344"/>
              <a:ext cx="435476" cy="420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99592" y="5589240"/>
            <a:ext cx="7992887" cy="1033997"/>
            <a:chOff x="0" y="1413973"/>
            <a:chExt cx="7992887" cy="103399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413973"/>
              <a:ext cx="7992887" cy="103399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0285" y="1444258"/>
              <a:ext cx="7932317" cy="973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u="none" kern="1200" dirty="0" smtClean="0">
                  <a:solidFill>
                    <a:schemeClr val="tx1"/>
                  </a:solidFill>
                </a:rPr>
                <a:t>Эффективный контроль</a:t>
              </a:r>
              <a:endParaRPr lang="ru-RU" sz="3200" b="1" u="none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то безопас среда\20180220_105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59429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Рисунок 1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440160" cy="9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908720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«Медицинская сестра должна иметь квалификацию троякого рода: научную – для понимания болезни, сердечную - для понимания больного, техническую – для ухода за больными</a:t>
            </a:r>
            <a:r>
              <a:rPr lang="ru-RU" sz="2800" b="1" dirty="0" smtClean="0"/>
              <a:t>…»</a:t>
            </a:r>
          </a:p>
          <a:p>
            <a:pPr algn="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Ф. </a:t>
            </a:r>
            <a:r>
              <a:rPr lang="ru-RU" sz="2800" b="1" dirty="0" err="1" smtClean="0"/>
              <a:t>Найтингейл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6694512" cy="260163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effectLst/>
                <a:latin typeface="Monotype Corsiva" pitchFamily="66" charset="0"/>
                <a:cs typeface="Arial" pitchFamily="34" charset="0"/>
              </a:rPr>
              <a:t>Благодарю за внимание!</a:t>
            </a:r>
            <a:endParaRPr lang="ru-RU" sz="7200" b="1" dirty="0"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Рисунок 1" descr="З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029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esktop\презенация\1495012080-7108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5404592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                 </a:t>
            </a:r>
            <a:r>
              <a:rPr lang="ru-RU" sz="3200" b="1" dirty="0" smtClean="0"/>
              <a:t>ГАУЗ МО «ВРБ№ 2» – многопрофильная медицинская организация</a:t>
            </a: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653136"/>
            <a:ext cx="2376264" cy="1776009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653136"/>
            <a:ext cx="2304256" cy="1728191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Рисунок 1" descr="Зн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224136" cy="8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653136"/>
            <a:ext cx="2405494" cy="18002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9552" y="1412777"/>
            <a:ext cx="8064896" cy="2962513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Обслуживаемое население – 43 713</a:t>
            </a:r>
          </a:p>
          <a:p>
            <a:r>
              <a:rPr lang="ru-RU" sz="2400" b="1" dirty="0" smtClean="0"/>
              <a:t>Мощность поликлиник – 800 </a:t>
            </a:r>
          </a:p>
          <a:p>
            <a:r>
              <a:rPr lang="ru-RU" sz="2400" b="1" dirty="0" smtClean="0"/>
              <a:t>Количество терапевтических участков – 17, ВОП-2</a:t>
            </a:r>
          </a:p>
          <a:p>
            <a:r>
              <a:rPr lang="ru-RU" sz="2400" b="1" dirty="0" smtClean="0"/>
              <a:t>Укомплектованность  участковыми врачами-терапевтами – 85%</a:t>
            </a:r>
          </a:p>
          <a:p>
            <a:r>
              <a:rPr lang="ru-RU" sz="2400" b="1" dirty="0" smtClean="0"/>
              <a:t>Укомплектованность средним медицинским персоналом – 100%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6072205"/>
            <a:ext cx="114272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1619672" y="1412776"/>
            <a:ext cx="5976664" cy="3600400"/>
          </a:xfrm>
          <a:prstGeom prst="flowChartExtract">
            <a:avLst/>
          </a:prstGeo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Медицинская сестра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1187624" y="1340768"/>
            <a:ext cx="3386656" cy="3888432"/>
          </a:xfrm>
          <a:prstGeom prst="diagStripe">
            <a:avLst>
              <a:gd name="adj" fmla="val 40300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10800000" flipV="1">
            <a:off x="4644008" y="1340768"/>
            <a:ext cx="3240360" cy="3744416"/>
          </a:xfrm>
          <a:prstGeom prst="diagStripe">
            <a:avLst>
              <a:gd name="adj" fmla="val 43514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5157192"/>
            <a:ext cx="5616624" cy="108012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Сохранение здоровья населения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79912" y="332656"/>
            <a:ext cx="1857388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8559414">
            <a:off x="805848" y="5244593"/>
            <a:ext cx="825131" cy="1265357"/>
          </a:xfrm>
          <a:prstGeom prst="curvedRightArrow">
            <a:avLst>
              <a:gd name="adj1" fmla="val 25000"/>
              <a:gd name="adj2" fmla="val 50000"/>
              <a:gd name="adj3" fmla="val 30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176877">
            <a:off x="7921906" y="5119387"/>
            <a:ext cx="845013" cy="12277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" descr="З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12823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8775279">
            <a:off x="985142" y="2076371"/>
            <a:ext cx="31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</a:rPr>
              <a:t>Профилактика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</a:rPr>
              <a:t> заболеваний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3034310">
            <a:off x="4710487" y="2137648"/>
            <a:ext cx="40131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Доступность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ПМСП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 flipH="1">
            <a:off x="1691680" y="5157192"/>
            <a:ext cx="4572000" cy="1224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round/>
            <a:headEnd/>
            <a:tailEnd/>
          </a:ln>
          <a:effectLst/>
          <a:scene3d>
            <a:camera prst="legacyObliqueTopRight">
              <a:rot lat="0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Участие в диспансерном наблюдении больных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flipH="1">
            <a:off x="611560" y="3501008"/>
            <a:ext cx="3456384" cy="1224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round/>
            <a:headEnd/>
            <a:tailEnd/>
          </a:ln>
          <a:effectLst/>
          <a:scene3d>
            <a:camera prst="legacyObliqueTopRight">
              <a:rot lat="0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Участие в профилактических  осмотрах</a:t>
            </a: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flipH="1">
            <a:off x="4427984" y="1988840"/>
            <a:ext cx="4032448" cy="115212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round/>
            <a:headEnd/>
            <a:tailEnd/>
          </a:ln>
          <a:effectLst/>
          <a:scene3d>
            <a:camera prst="legacyObliqueTopRight">
              <a:rot lat="0" lon="21299999" rev="0"/>
            </a:camera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chemeClr val="accent6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Участие в диспансеризации населения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flipH="1">
            <a:off x="467544" y="1988840"/>
            <a:ext cx="302433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round/>
            <a:headEnd/>
            <a:tailEnd/>
          </a:ln>
          <a:effectLst/>
          <a:scene3d>
            <a:camera prst="legacyObliqueTopRight">
              <a:rot lat="0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Работа кабинета профилактики</a:t>
            </a:r>
          </a:p>
        </p:txBody>
      </p:sp>
      <p:pic>
        <p:nvPicPr>
          <p:cNvPr id="8" name="Рисунок 1" descr="З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80120" cy="72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 flipH="1">
            <a:off x="4860032" y="3645024"/>
            <a:ext cx="3816424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round/>
            <a:headEnd/>
            <a:tailEnd/>
          </a:ln>
          <a:effectLst/>
          <a:scene3d>
            <a:camera prst="legacyObliqueTopRight">
              <a:rot lat="0" lon="21299999" rev="0"/>
            </a:camera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chemeClr val="accent6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Участие в иммунопрофилактике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8864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  <a:cs typeface="Arial" pitchFamily="34" charset="0"/>
              </a:rPr>
              <a:t>Участие  медсестры </a:t>
            </a:r>
          </a:p>
          <a:p>
            <a:pPr algn="ctr"/>
            <a:r>
              <a:rPr lang="ru-RU" sz="3600" b="1" dirty="0" smtClean="0">
                <a:latin typeface="+mj-lt"/>
                <a:cs typeface="Arial" pitchFamily="34" charset="0"/>
              </a:rPr>
              <a:t>в профилактике заболеваний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14290"/>
          <a:ext cx="864399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1" descr="Зна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3" y="332656"/>
            <a:ext cx="12823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Обучение медицинских сестер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4724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958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162880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/>
              <a:t>100% </a:t>
            </a:r>
          </a:p>
          <a:p>
            <a:pPr lvl="0" algn="ctr"/>
            <a:r>
              <a:rPr lang="ru-RU" sz="2400" b="1" dirty="0" smtClean="0"/>
              <a:t>по основным циклам </a:t>
            </a:r>
          </a:p>
          <a:p>
            <a:pPr lvl="0" algn="ctr"/>
            <a:r>
              <a:rPr lang="ru-RU" sz="2400" b="1" dirty="0" smtClean="0"/>
              <a:t>в рамках ДПО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221088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/>
              <a:t>80 %</a:t>
            </a:r>
          </a:p>
          <a:p>
            <a:pPr lvl="0" algn="ctr"/>
            <a:r>
              <a:rPr lang="ru-RU" sz="2400" b="1" dirty="0" smtClean="0"/>
              <a:t> по</a:t>
            </a:r>
          </a:p>
          <a:p>
            <a:pPr lvl="0" algn="ctr"/>
            <a:r>
              <a:rPr lang="ru-RU" sz="2400" b="1" dirty="0" smtClean="0"/>
              <a:t> иммунопрофилактике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4149080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/>
              <a:t>75%</a:t>
            </a:r>
            <a:r>
              <a:rPr lang="ru-RU" sz="2400" b="1" dirty="0" smtClean="0"/>
              <a:t> участвуют  в районных, областных конференциях</a:t>
            </a:r>
            <a:endParaRPr lang="ru-RU" sz="24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/>
              <a:t>Степень участия медицинских сестер</a:t>
            </a:r>
            <a:endParaRPr lang="ru-RU" sz="3200" b="1" dirty="0"/>
          </a:p>
        </p:txBody>
      </p:sp>
      <p:pic>
        <p:nvPicPr>
          <p:cNvPr id="1026" name="Picture 2" descr="D:\Desktop\презенация\IMG_20180925_102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1944216" cy="259228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17548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Desktop\презенация\IMG_20180925_103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1656184" cy="22082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35896" y="1196753"/>
            <a:ext cx="5184576" cy="526297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Приглашение на диспансеризацию, вакцинацию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Анкетирование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Антропометрия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Измерение АД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Прививочный анамнез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Диспансерный учет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Результаты анализов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Запись к специалистам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Запись на инструментальные исследования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Внесение данных в программу ЕМИАС</a:t>
            </a:r>
          </a:p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Активный патронаж</a:t>
            </a:r>
            <a:endParaRPr lang="ru-RU" dirty="0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           Анкетирование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smtClean="0"/>
              <a:t>Заполнение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анкеты (</a:t>
            </a:r>
            <a:r>
              <a:rPr lang="ru-RU" u="sng" dirty="0" err="1" smtClean="0"/>
              <a:t>опросника</a:t>
            </a:r>
            <a:r>
              <a:rPr lang="ru-RU" u="sng" dirty="0" smtClean="0"/>
              <a:t>) диспансеризации для граждан до 75 лет</a:t>
            </a:r>
            <a:r>
              <a:rPr lang="ru-RU" dirty="0" smtClean="0"/>
              <a:t> на выявление хронических неинфекционных заболеваний, факторов риска их развития и потребления наркотических средств и психотропных веществ без назначения врача;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анкеты (</a:t>
            </a:r>
            <a:r>
              <a:rPr lang="ru-RU" u="sng" dirty="0" err="1" smtClean="0"/>
              <a:t>опросника</a:t>
            </a:r>
            <a:r>
              <a:rPr lang="ru-RU" u="sng" dirty="0" smtClean="0"/>
              <a:t>) диспансеризации для граждан 75 лет и старше</a:t>
            </a:r>
            <a:r>
              <a:rPr lang="ru-RU" dirty="0" smtClean="0"/>
              <a:t> на выявление хронических неинфекционных заболеваний, факторов риска их развития и риска старческой астении.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895643" cy="16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17548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28384" cy="1008112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/>
              <a:t>Результаты профилактической работы</a:t>
            </a:r>
            <a:endParaRPr lang="ru-RU" sz="3600" b="1" dirty="0"/>
          </a:p>
        </p:txBody>
      </p:sp>
      <p:pic>
        <p:nvPicPr>
          <p:cNvPr id="2050" name="Picture 2" descr="D:\Desktop\презенация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4320480" cy="21602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4" name="Рисунок 1" descr="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71600" cy="6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Desktop\презенация\serdt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2935096" cy="167850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55568" y="177281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%   диспансеризации</a:t>
            </a:r>
            <a:endParaRPr lang="ru-RU" sz="2800" b="1" dirty="0"/>
          </a:p>
        </p:txBody>
      </p:sp>
      <p:pic>
        <p:nvPicPr>
          <p:cNvPr id="2053" name="Picture 5" descr="D:\Desktop\презенация\98ce496861c3dbd46204c58493958d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1925061" cy="262770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3808" y="378904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охват прививками</a:t>
            </a:r>
            <a:endParaRPr lang="ru-RU" sz="2800" b="1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779912" y="5157192"/>
            <a:ext cx="51480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нижение заболеваемости 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повышение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выявляемости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какой-нибудь нозологии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370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Роль среднего  медицинского персонала  в оказании первичной  медико-санитарной помощи населению  </vt:lpstr>
      <vt:lpstr>                    ГАУЗ МО «ВРБ№ 2» – многопрофильная медицинская организация</vt:lpstr>
      <vt:lpstr>Слайд 3</vt:lpstr>
      <vt:lpstr>Слайд 4</vt:lpstr>
      <vt:lpstr>Слайд 5</vt:lpstr>
      <vt:lpstr>Обучение медицинских сестер</vt:lpstr>
      <vt:lpstr>Степень участия медицинских сестер</vt:lpstr>
      <vt:lpstr>           Анкетирование</vt:lpstr>
      <vt:lpstr>Результаты профилактической работы</vt:lpstr>
      <vt:lpstr>Слайд 10</vt:lpstr>
      <vt:lpstr>Иммунопрофилактика</vt:lpstr>
      <vt:lpstr>Впервые выявленные при проведении диспансеризации заболевания (случаи)</vt:lpstr>
      <vt:lpstr>Организация паллиативной помощи в Воскресенском районе</vt:lpstr>
      <vt:lpstr>Специализированная паллиативная помощь  </vt:lpstr>
      <vt:lpstr>Активный  патронаж</vt:lpstr>
      <vt:lpstr>Слайд 16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170</cp:revision>
  <dcterms:created xsi:type="dcterms:W3CDTF">2017-08-01T19:54:35Z</dcterms:created>
  <dcterms:modified xsi:type="dcterms:W3CDTF">2018-09-26T21:36:44Z</dcterms:modified>
</cp:coreProperties>
</file>