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4" r:id="rId3"/>
    <p:sldId id="314" r:id="rId4"/>
    <p:sldId id="315" r:id="rId5"/>
    <p:sldId id="316" r:id="rId6"/>
    <p:sldId id="317" r:id="rId7"/>
    <p:sldId id="318" r:id="rId8"/>
    <p:sldId id="311" r:id="rId9"/>
    <p:sldId id="261" r:id="rId10"/>
    <p:sldId id="310" r:id="rId11"/>
    <p:sldId id="299" r:id="rId12"/>
    <p:sldId id="279" r:id="rId13"/>
    <p:sldId id="306" r:id="rId14"/>
    <p:sldId id="319" r:id="rId15"/>
    <p:sldId id="320" r:id="rId16"/>
    <p:sldId id="322" r:id="rId17"/>
    <p:sldId id="323" r:id="rId18"/>
    <p:sldId id="325" r:id="rId19"/>
    <p:sldId id="302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5898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81818" autoAdjust="0"/>
  </p:normalViewPr>
  <p:slideViewPr>
    <p:cSldViewPr snapToObjects="1">
      <p:cViewPr varScale="1">
        <p:scale>
          <a:sx n="66" d="100"/>
          <a:sy n="66" d="100"/>
        </p:scale>
        <p:origin x="-12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5" d="100"/>
          <a:sy n="65" d="100"/>
        </p:scale>
        <p:origin x="-2381" y="-8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CCFB3-DC29-4F08-BA4F-FB006A860E93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3BC822A-06DC-47AD-83CC-412777039179}">
      <dgm:prSet phldrT="[Текст]" custT="1"/>
      <dgm:spPr/>
      <dgm:t>
        <a:bodyPr/>
        <a:lstStyle/>
        <a:p>
          <a:r>
            <a:rPr lang="ru-RU" sz="1800" b="1" dirty="0" smtClean="0"/>
            <a:t>Потребность в обучении средних медицинских кадров</a:t>
          </a:r>
          <a:endParaRPr lang="ru-RU" sz="1800" b="1" dirty="0"/>
        </a:p>
      </dgm:t>
    </dgm:pt>
    <dgm:pt modelId="{91AF1DF4-ED63-40CF-A30A-E73E6DFC9821}" type="parTrans" cxnId="{4420E763-024E-492F-A2DB-8D15E22E084C}">
      <dgm:prSet/>
      <dgm:spPr/>
      <dgm:t>
        <a:bodyPr/>
        <a:lstStyle/>
        <a:p>
          <a:endParaRPr lang="ru-RU"/>
        </a:p>
      </dgm:t>
    </dgm:pt>
    <dgm:pt modelId="{2E23D2CD-3EEC-4A68-B0FF-B9B238CAEA31}" type="sibTrans" cxnId="{4420E763-024E-492F-A2DB-8D15E22E084C}">
      <dgm:prSet/>
      <dgm:spPr/>
      <dgm:t>
        <a:bodyPr/>
        <a:lstStyle/>
        <a:p>
          <a:endParaRPr lang="ru-RU"/>
        </a:p>
      </dgm:t>
    </dgm:pt>
    <dgm:pt modelId="{D66BDD78-EE64-4502-93FF-0A65AF87A0E9}">
      <dgm:prSet phldrT="[Текст]" custT="1"/>
      <dgm:spPr/>
      <dgm:t>
        <a:bodyPr/>
        <a:lstStyle/>
        <a:p>
          <a:r>
            <a:rPr lang="ru-RU" sz="1800" b="1" dirty="0" smtClean="0"/>
            <a:t>Количественная</a:t>
          </a:r>
          <a:r>
            <a:rPr lang="ru-RU" sz="1800" dirty="0" smtClean="0"/>
            <a:t> </a:t>
          </a:r>
          <a:r>
            <a:rPr lang="ru-RU" sz="1800" b="1" dirty="0" smtClean="0"/>
            <a:t>и</a:t>
          </a:r>
          <a:r>
            <a:rPr lang="ru-RU" sz="1800" dirty="0" smtClean="0"/>
            <a:t> </a:t>
          </a:r>
          <a:r>
            <a:rPr lang="ru-RU" sz="1800" b="1" dirty="0" smtClean="0"/>
            <a:t>качественная</a:t>
          </a:r>
          <a:r>
            <a:rPr lang="ru-RU" sz="1800" dirty="0" smtClean="0"/>
            <a:t> </a:t>
          </a:r>
          <a:r>
            <a:rPr lang="ru-RU" sz="1800" b="1" dirty="0" smtClean="0"/>
            <a:t>характеристика</a:t>
          </a:r>
          <a:r>
            <a:rPr lang="ru-RU" sz="1800" dirty="0" smtClean="0"/>
            <a:t> </a:t>
          </a:r>
          <a:r>
            <a:rPr lang="ru-RU" sz="1800" b="1" dirty="0" smtClean="0"/>
            <a:t>работающих специалистов</a:t>
          </a:r>
          <a:endParaRPr lang="ru-RU" sz="1800" b="1" dirty="0"/>
        </a:p>
      </dgm:t>
    </dgm:pt>
    <dgm:pt modelId="{D64DFDBE-6244-44A9-9ABD-20E3FAE59D2E}" type="parTrans" cxnId="{75D116A8-4410-4F69-A0CC-E3F022C6919C}">
      <dgm:prSet/>
      <dgm:spPr/>
      <dgm:t>
        <a:bodyPr/>
        <a:lstStyle/>
        <a:p>
          <a:endParaRPr lang="ru-RU" dirty="0"/>
        </a:p>
      </dgm:t>
    </dgm:pt>
    <dgm:pt modelId="{4A7EAE59-D171-469B-922F-B81FD2E78113}" type="sibTrans" cxnId="{75D116A8-4410-4F69-A0CC-E3F022C6919C}">
      <dgm:prSet/>
      <dgm:spPr/>
      <dgm:t>
        <a:bodyPr/>
        <a:lstStyle/>
        <a:p>
          <a:endParaRPr lang="ru-RU"/>
        </a:p>
      </dgm:t>
    </dgm:pt>
    <dgm:pt modelId="{FA9175FB-99D7-428F-91B9-E20360684538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50 846 </a:t>
          </a: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средних медицинских работников (на 01.01.2018</a:t>
          </a:r>
          <a:r>
            <a:rPr lang="ru-RU" sz="1400" dirty="0" smtClean="0"/>
            <a:t>)</a:t>
          </a:r>
          <a:endParaRPr lang="ru-RU" sz="1400" dirty="0"/>
        </a:p>
      </dgm:t>
    </dgm:pt>
    <dgm:pt modelId="{B2737D28-9731-46AB-AA04-71C6C098CDB0}" type="parTrans" cxnId="{9F8B79D3-815E-45E7-996F-629C2EEAA9AF}">
      <dgm:prSet/>
      <dgm:spPr/>
      <dgm:t>
        <a:bodyPr/>
        <a:lstStyle/>
        <a:p>
          <a:endParaRPr lang="ru-RU" dirty="0"/>
        </a:p>
      </dgm:t>
    </dgm:pt>
    <dgm:pt modelId="{21CEC036-886B-44AA-887C-0A196BBBEF7E}" type="sibTrans" cxnId="{9F8B79D3-815E-45E7-996F-629C2EEAA9AF}">
      <dgm:prSet/>
      <dgm:spPr/>
      <dgm:t>
        <a:bodyPr/>
        <a:lstStyle/>
        <a:p>
          <a:endParaRPr lang="ru-RU"/>
        </a:p>
      </dgm:t>
    </dgm:pt>
    <dgm:pt modelId="{0793F94F-5889-4BC3-9D28-2FC131872C2B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23</a:t>
          </a: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специальности </a:t>
          </a:r>
        </a:p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77</a:t>
          </a: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направлений подготовки 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2B29D9-6CFF-413B-ADF1-AD61C680E23D}" type="parTrans" cxnId="{70CC4398-7E88-46DE-B4B0-4FAC891A27B5}">
      <dgm:prSet/>
      <dgm:spPr/>
      <dgm:t>
        <a:bodyPr/>
        <a:lstStyle/>
        <a:p>
          <a:endParaRPr lang="ru-RU" dirty="0"/>
        </a:p>
      </dgm:t>
    </dgm:pt>
    <dgm:pt modelId="{6828ACE7-C8CA-4B70-8E31-C24A4AF98AA2}" type="sibTrans" cxnId="{70CC4398-7E88-46DE-B4B0-4FAC891A27B5}">
      <dgm:prSet/>
      <dgm:spPr/>
      <dgm:t>
        <a:bodyPr/>
        <a:lstStyle/>
        <a:p>
          <a:endParaRPr lang="ru-RU"/>
        </a:p>
      </dgm:t>
    </dgm:pt>
    <dgm:pt modelId="{14582244-99C8-4783-A607-345F7C1E2F62}">
      <dgm:prSet phldrT="[Текст]" custT="1"/>
      <dgm:spPr/>
      <dgm:t>
        <a:bodyPr/>
        <a:lstStyle/>
        <a:p>
          <a:r>
            <a:rPr lang="ru-RU" sz="1800" b="1" dirty="0" smtClean="0"/>
            <a:t>Мониторинг изменений в профессиональной сфере</a:t>
          </a:r>
          <a:endParaRPr lang="ru-RU" sz="1800" b="1" dirty="0"/>
        </a:p>
      </dgm:t>
    </dgm:pt>
    <dgm:pt modelId="{5DAAAC9B-18E0-4C1E-95C5-92F780912C71}" type="parTrans" cxnId="{0EBDC24F-F334-4867-8CCC-058E5C935EA3}">
      <dgm:prSet/>
      <dgm:spPr/>
      <dgm:t>
        <a:bodyPr/>
        <a:lstStyle/>
        <a:p>
          <a:endParaRPr lang="ru-RU" dirty="0"/>
        </a:p>
      </dgm:t>
    </dgm:pt>
    <dgm:pt modelId="{A973A970-CC1C-40BF-9277-987E46D872A4}" type="sibTrans" cxnId="{0EBDC24F-F334-4867-8CCC-058E5C935EA3}">
      <dgm:prSet/>
      <dgm:spPr/>
      <dgm:t>
        <a:bodyPr/>
        <a:lstStyle/>
        <a:p>
          <a:endParaRPr lang="ru-RU"/>
        </a:p>
      </dgm:t>
    </dgm:pt>
    <dgm:pt modelId="{2AB890A1-0B66-44FC-B9BE-E3590B26B5C5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Изменение в федеральном законодательстве</a:t>
          </a:r>
        </a:p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Приоритеты развития  здравоохранения</a:t>
          </a:r>
        </a:p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Перепрофилирование коек 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2C6FEE-FA00-477C-8DEF-74E2FF15DBC5}" type="parTrans" cxnId="{0206203A-C70F-4DFB-8926-839DC78CF1FB}">
      <dgm:prSet/>
      <dgm:spPr/>
      <dgm:t>
        <a:bodyPr/>
        <a:lstStyle/>
        <a:p>
          <a:endParaRPr lang="ru-RU" dirty="0"/>
        </a:p>
      </dgm:t>
    </dgm:pt>
    <dgm:pt modelId="{E99B8039-C230-4DBF-89C4-36A03157638A}" type="sibTrans" cxnId="{0206203A-C70F-4DFB-8926-839DC78CF1FB}">
      <dgm:prSet/>
      <dgm:spPr/>
      <dgm:t>
        <a:bodyPr/>
        <a:lstStyle/>
        <a:p>
          <a:endParaRPr lang="ru-RU"/>
        </a:p>
      </dgm:t>
    </dgm:pt>
    <dgm:pt modelId="{AFE4CE6C-D54B-4699-9F63-B9A291218E3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квалификации </a:t>
          </a:r>
        </a:p>
        <a:p>
          <a:pPr>
            <a:spcAft>
              <a:spcPts val="0"/>
            </a:spcAft>
          </a:pP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1 раз в 5 лет</a:t>
          </a:r>
        </a:p>
        <a:p>
          <a:pPr>
            <a:spcAft>
              <a:spcPts val="0"/>
            </a:spcAft>
          </a:pP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Периодическая аккредитация </a:t>
          </a:r>
        </a:p>
        <a:p>
          <a:pPr>
            <a:spcAft>
              <a:spcPts val="0"/>
            </a:spcAft>
          </a:pP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1 раз в 5 лет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06B0EE-A885-43A1-87F7-E9466F5DA99C}" type="parTrans" cxnId="{2EEA687B-CD82-4D35-895B-1627D120B36E}">
      <dgm:prSet/>
      <dgm:spPr/>
      <dgm:t>
        <a:bodyPr/>
        <a:lstStyle/>
        <a:p>
          <a:endParaRPr lang="ru-RU" dirty="0"/>
        </a:p>
      </dgm:t>
    </dgm:pt>
    <dgm:pt modelId="{B90F7EFC-F130-4CFE-803B-90A905C63FC1}" type="sibTrans" cxnId="{2EEA687B-CD82-4D35-895B-1627D120B36E}">
      <dgm:prSet/>
      <dgm:spPr/>
      <dgm:t>
        <a:bodyPr/>
        <a:lstStyle/>
        <a:p>
          <a:endParaRPr lang="ru-RU"/>
        </a:p>
      </dgm:t>
    </dgm:pt>
    <dgm:pt modelId="{15800743-2765-490A-8D42-D4B27BEB589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Профессиональная переподготовка</a:t>
          </a:r>
        </a:p>
        <a:p>
          <a:pPr>
            <a:spcAft>
              <a:spcPts val="0"/>
            </a:spcAft>
          </a:pP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Первичная специализированная аккредитация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C7C149-6BC0-4B60-B0DC-CCFA5EEEAB06}" type="parTrans" cxnId="{82618A7F-70F8-42A5-8093-2F204FD847FD}">
      <dgm:prSet/>
      <dgm:spPr/>
      <dgm:t>
        <a:bodyPr/>
        <a:lstStyle/>
        <a:p>
          <a:endParaRPr lang="ru-RU" dirty="0"/>
        </a:p>
      </dgm:t>
    </dgm:pt>
    <dgm:pt modelId="{FCC4CD8E-5D68-4B37-9D7F-3B85C3557D8C}" type="sibTrans" cxnId="{82618A7F-70F8-42A5-8093-2F204FD847FD}">
      <dgm:prSet/>
      <dgm:spPr/>
      <dgm:t>
        <a:bodyPr/>
        <a:lstStyle/>
        <a:p>
          <a:endParaRPr lang="ru-RU"/>
        </a:p>
      </dgm:t>
    </dgm:pt>
    <dgm:pt modelId="{9B438CE7-FF0B-41EC-84ED-17E81DAA53B0}" type="pres">
      <dgm:prSet presAssocID="{F22CCFB3-DC29-4F08-BA4F-FB006A860E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3ADE51-3338-4FE2-ADBC-2620985D4168}" type="pres">
      <dgm:prSet presAssocID="{23BC822A-06DC-47AD-83CC-412777039179}" presName="hierRoot1" presStyleCnt="0"/>
      <dgm:spPr/>
      <dgm:t>
        <a:bodyPr/>
        <a:lstStyle/>
        <a:p>
          <a:endParaRPr lang="ru-RU"/>
        </a:p>
      </dgm:t>
    </dgm:pt>
    <dgm:pt modelId="{D052A454-07E8-46B3-AF99-C183B06525DE}" type="pres">
      <dgm:prSet presAssocID="{23BC822A-06DC-47AD-83CC-412777039179}" presName="composite" presStyleCnt="0"/>
      <dgm:spPr/>
      <dgm:t>
        <a:bodyPr/>
        <a:lstStyle/>
        <a:p>
          <a:endParaRPr lang="ru-RU"/>
        </a:p>
      </dgm:t>
    </dgm:pt>
    <dgm:pt modelId="{E8EFF23C-AB9E-4476-9419-A6CC8C4212EA}" type="pres">
      <dgm:prSet presAssocID="{23BC822A-06DC-47AD-83CC-412777039179}" presName="background" presStyleLbl="node0" presStyleIdx="0" presStyleCnt="1"/>
      <dgm:spPr/>
      <dgm:t>
        <a:bodyPr/>
        <a:lstStyle/>
        <a:p>
          <a:endParaRPr lang="ru-RU"/>
        </a:p>
      </dgm:t>
    </dgm:pt>
    <dgm:pt modelId="{F749F09C-6DF2-4F4F-B8F3-007B5CB36B5E}" type="pres">
      <dgm:prSet presAssocID="{23BC822A-06DC-47AD-83CC-412777039179}" presName="text" presStyleLbl="fgAcc0" presStyleIdx="0" presStyleCnt="1" custScaleX="2423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5E2BF6-BF3C-4141-9107-F64A3351CB30}" type="pres">
      <dgm:prSet presAssocID="{23BC822A-06DC-47AD-83CC-412777039179}" presName="hierChild2" presStyleCnt="0"/>
      <dgm:spPr/>
      <dgm:t>
        <a:bodyPr/>
        <a:lstStyle/>
        <a:p>
          <a:endParaRPr lang="ru-RU"/>
        </a:p>
      </dgm:t>
    </dgm:pt>
    <dgm:pt modelId="{7128A32E-5205-4799-BE92-8A1618639B03}" type="pres">
      <dgm:prSet presAssocID="{D64DFDBE-6244-44A9-9ABD-20E3FAE59D2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2F6F5AE-4806-43DC-99E6-2690B6E51714}" type="pres">
      <dgm:prSet presAssocID="{D66BDD78-EE64-4502-93FF-0A65AF87A0E9}" presName="hierRoot2" presStyleCnt="0"/>
      <dgm:spPr/>
      <dgm:t>
        <a:bodyPr/>
        <a:lstStyle/>
        <a:p>
          <a:endParaRPr lang="ru-RU"/>
        </a:p>
      </dgm:t>
    </dgm:pt>
    <dgm:pt modelId="{6C968394-CB8F-4040-8E0B-98723F6A8FC8}" type="pres">
      <dgm:prSet presAssocID="{D66BDD78-EE64-4502-93FF-0A65AF87A0E9}" presName="composite2" presStyleCnt="0"/>
      <dgm:spPr/>
      <dgm:t>
        <a:bodyPr/>
        <a:lstStyle/>
        <a:p>
          <a:endParaRPr lang="ru-RU"/>
        </a:p>
      </dgm:t>
    </dgm:pt>
    <dgm:pt modelId="{53548438-8DA2-4ECB-A2F8-2903E64143AD}" type="pres">
      <dgm:prSet presAssocID="{D66BDD78-EE64-4502-93FF-0A65AF87A0E9}" presName="background2" presStyleLbl="node2" presStyleIdx="0" presStyleCnt="2"/>
      <dgm:spPr/>
      <dgm:t>
        <a:bodyPr/>
        <a:lstStyle/>
        <a:p>
          <a:endParaRPr lang="ru-RU"/>
        </a:p>
      </dgm:t>
    </dgm:pt>
    <dgm:pt modelId="{11D7965C-BE75-47C8-A07A-B2EC5FA430D4}" type="pres">
      <dgm:prSet presAssocID="{D66BDD78-EE64-4502-93FF-0A65AF87A0E9}" presName="text2" presStyleLbl="fgAcc2" presStyleIdx="0" presStyleCnt="2" custScaleX="191491" custScaleY="1337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37C58E-45EC-48DD-97B5-ADAEB4CD98F0}" type="pres">
      <dgm:prSet presAssocID="{D66BDD78-EE64-4502-93FF-0A65AF87A0E9}" presName="hierChild3" presStyleCnt="0"/>
      <dgm:spPr/>
      <dgm:t>
        <a:bodyPr/>
        <a:lstStyle/>
        <a:p>
          <a:endParaRPr lang="ru-RU"/>
        </a:p>
      </dgm:t>
    </dgm:pt>
    <dgm:pt modelId="{A88E7F8C-6AA9-4F39-A349-6D8FE3AA66D2}" type="pres">
      <dgm:prSet presAssocID="{B2737D28-9731-46AB-AA04-71C6C098CDB0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699BE79-5A5E-49C0-A8BB-B78711BBFEFC}" type="pres">
      <dgm:prSet presAssocID="{FA9175FB-99D7-428F-91B9-E20360684538}" presName="hierRoot3" presStyleCnt="0"/>
      <dgm:spPr/>
      <dgm:t>
        <a:bodyPr/>
        <a:lstStyle/>
        <a:p>
          <a:endParaRPr lang="ru-RU"/>
        </a:p>
      </dgm:t>
    </dgm:pt>
    <dgm:pt modelId="{028C8987-E9CC-4EBB-ACD2-7BB956358250}" type="pres">
      <dgm:prSet presAssocID="{FA9175FB-99D7-428F-91B9-E20360684538}" presName="composite3" presStyleCnt="0"/>
      <dgm:spPr/>
      <dgm:t>
        <a:bodyPr/>
        <a:lstStyle/>
        <a:p>
          <a:endParaRPr lang="ru-RU"/>
        </a:p>
      </dgm:t>
    </dgm:pt>
    <dgm:pt modelId="{A33E2133-D09D-40B1-BFB7-84080B4CCDBC}" type="pres">
      <dgm:prSet presAssocID="{FA9175FB-99D7-428F-91B9-E20360684538}" presName="background3" presStyleLbl="node3" presStyleIdx="0" presStyleCnt="3"/>
      <dgm:spPr/>
      <dgm:t>
        <a:bodyPr/>
        <a:lstStyle/>
        <a:p>
          <a:endParaRPr lang="ru-RU"/>
        </a:p>
      </dgm:t>
    </dgm:pt>
    <dgm:pt modelId="{40E7993E-C1FA-414C-B9E0-906DE236FBEE}" type="pres">
      <dgm:prSet presAssocID="{FA9175FB-99D7-428F-91B9-E20360684538}" presName="text3" presStyleLbl="fgAcc3" presStyleIdx="0" presStyleCnt="3" custScaleX="158741" custScaleY="118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A569FE-DD89-4E12-BBD0-65FE8DD772A6}" type="pres">
      <dgm:prSet presAssocID="{FA9175FB-99D7-428F-91B9-E20360684538}" presName="hierChild4" presStyleCnt="0"/>
      <dgm:spPr/>
      <dgm:t>
        <a:bodyPr/>
        <a:lstStyle/>
        <a:p>
          <a:endParaRPr lang="ru-RU"/>
        </a:p>
      </dgm:t>
    </dgm:pt>
    <dgm:pt modelId="{9B75736C-2296-492C-A841-2D727597F7DA}" type="pres">
      <dgm:prSet presAssocID="{6706B0EE-A885-43A1-87F7-E9466F5DA99C}" presName="Name23" presStyleLbl="parChTrans1D4" presStyleIdx="0" presStyleCnt="2"/>
      <dgm:spPr/>
      <dgm:t>
        <a:bodyPr/>
        <a:lstStyle/>
        <a:p>
          <a:endParaRPr lang="ru-RU"/>
        </a:p>
      </dgm:t>
    </dgm:pt>
    <dgm:pt modelId="{2DB1E865-6252-4821-B3AB-30E215EDF485}" type="pres">
      <dgm:prSet presAssocID="{AFE4CE6C-D54B-4699-9F63-B9A291218E3D}" presName="hierRoot4" presStyleCnt="0"/>
      <dgm:spPr/>
      <dgm:t>
        <a:bodyPr/>
        <a:lstStyle/>
        <a:p>
          <a:endParaRPr lang="ru-RU"/>
        </a:p>
      </dgm:t>
    </dgm:pt>
    <dgm:pt modelId="{DAA6016B-5886-4E21-BBF6-3A97E2D049BD}" type="pres">
      <dgm:prSet presAssocID="{AFE4CE6C-D54B-4699-9F63-B9A291218E3D}" presName="composite4" presStyleCnt="0"/>
      <dgm:spPr/>
      <dgm:t>
        <a:bodyPr/>
        <a:lstStyle/>
        <a:p>
          <a:endParaRPr lang="ru-RU"/>
        </a:p>
      </dgm:t>
    </dgm:pt>
    <dgm:pt modelId="{90282C22-81C7-43F1-858A-7F9A338DF57A}" type="pres">
      <dgm:prSet presAssocID="{AFE4CE6C-D54B-4699-9F63-B9A291218E3D}" presName="background4" presStyleLbl="node4" presStyleIdx="0" presStyleCnt="2"/>
      <dgm:spPr/>
      <dgm:t>
        <a:bodyPr/>
        <a:lstStyle/>
        <a:p>
          <a:endParaRPr lang="ru-RU"/>
        </a:p>
      </dgm:t>
    </dgm:pt>
    <dgm:pt modelId="{6AB17C86-FD22-47D1-B387-FDE8CE101DA1}" type="pres">
      <dgm:prSet presAssocID="{AFE4CE6C-D54B-4699-9F63-B9A291218E3D}" presName="text4" presStyleLbl="fgAcc4" presStyleIdx="0" presStyleCnt="2" custScaleX="154927" custScaleY="159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634A85-208F-4239-B4A8-571311C51D2F}" type="pres">
      <dgm:prSet presAssocID="{AFE4CE6C-D54B-4699-9F63-B9A291218E3D}" presName="hierChild5" presStyleCnt="0"/>
      <dgm:spPr/>
      <dgm:t>
        <a:bodyPr/>
        <a:lstStyle/>
        <a:p>
          <a:endParaRPr lang="ru-RU"/>
        </a:p>
      </dgm:t>
    </dgm:pt>
    <dgm:pt modelId="{1188EAA9-AB8F-4646-A786-C965CD902684}" type="pres">
      <dgm:prSet presAssocID="{162B29D9-6CFF-413B-ADF1-AD61C680E23D}" presName="Name17" presStyleLbl="parChTrans1D3" presStyleIdx="1" presStyleCnt="3"/>
      <dgm:spPr/>
      <dgm:t>
        <a:bodyPr/>
        <a:lstStyle/>
        <a:p>
          <a:endParaRPr lang="ru-RU"/>
        </a:p>
      </dgm:t>
    </dgm:pt>
    <dgm:pt modelId="{FEEC0B54-CBF7-4BEA-BD1C-FF1A7772E82C}" type="pres">
      <dgm:prSet presAssocID="{0793F94F-5889-4BC3-9D28-2FC131872C2B}" presName="hierRoot3" presStyleCnt="0"/>
      <dgm:spPr/>
      <dgm:t>
        <a:bodyPr/>
        <a:lstStyle/>
        <a:p>
          <a:endParaRPr lang="ru-RU"/>
        </a:p>
      </dgm:t>
    </dgm:pt>
    <dgm:pt modelId="{72509D0C-7F76-43A2-A824-1078634B1538}" type="pres">
      <dgm:prSet presAssocID="{0793F94F-5889-4BC3-9D28-2FC131872C2B}" presName="composite3" presStyleCnt="0"/>
      <dgm:spPr/>
      <dgm:t>
        <a:bodyPr/>
        <a:lstStyle/>
        <a:p>
          <a:endParaRPr lang="ru-RU"/>
        </a:p>
      </dgm:t>
    </dgm:pt>
    <dgm:pt modelId="{46DC75E3-0B59-486C-8469-017782663DC2}" type="pres">
      <dgm:prSet presAssocID="{0793F94F-5889-4BC3-9D28-2FC131872C2B}" presName="background3" presStyleLbl="node3" presStyleIdx="1" presStyleCnt="3"/>
      <dgm:spPr/>
      <dgm:t>
        <a:bodyPr/>
        <a:lstStyle/>
        <a:p>
          <a:endParaRPr lang="ru-RU"/>
        </a:p>
      </dgm:t>
    </dgm:pt>
    <dgm:pt modelId="{D42FAF15-7FB6-4DCB-A798-72A732B961D8}" type="pres">
      <dgm:prSet presAssocID="{0793F94F-5889-4BC3-9D28-2FC131872C2B}" presName="text3" presStyleLbl="fgAcc3" presStyleIdx="1" presStyleCnt="3" custScaleX="137372" custScaleY="123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D6BFC2-7DC7-493D-9966-1BB070930017}" type="pres">
      <dgm:prSet presAssocID="{0793F94F-5889-4BC3-9D28-2FC131872C2B}" presName="hierChild4" presStyleCnt="0"/>
      <dgm:spPr/>
      <dgm:t>
        <a:bodyPr/>
        <a:lstStyle/>
        <a:p>
          <a:endParaRPr lang="ru-RU"/>
        </a:p>
      </dgm:t>
    </dgm:pt>
    <dgm:pt modelId="{9CD7B391-96E0-4CEE-AC68-777863825C78}" type="pres">
      <dgm:prSet presAssocID="{F8C7C149-6BC0-4B60-B0DC-CCFA5EEEAB06}" presName="Name23" presStyleLbl="parChTrans1D4" presStyleIdx="1" presStyleCnt="2"/>
      <dgm:spPr/>
      <dgm:t>
        <a:bodyPr/>
        <a:lstStyle/>
        <a:p>
          <a:endParaRPr lang="ru-RU"/>
        </a:p>
      </dgm:t>
    </dgm:pt>
    <dgm:pt modelId="{837C1813-FE06-4D94-B1F4-D9767B6D932B}" type="pres">
      <dgm:prSet presAssocID="{15800743-2765-490A-8D42-D4B27BEB589E}" presName="hierRoot4" presStyleCnt="0"/>
      <dgm:spPr/>
      <dgm:t>
        <a:bodyPr/>
        <a:lstStyle/>
        <a:p>
          <a:endParaRPr lang="ru-RU"/>
        </a:p>
      </dgm:t>
    </dgm:pt>
    <dgm:pt modelId="{5C7D5C5A-4889-49F2-8C04-85576452D834}" type="pres">
      <dgm:prSet presAssocID="{15800743-2765-490A-8D42-D4B27BEB589E}" presName="composite4" presStyleCnt="0"/>
      <dgm:spPr/>
      <dgm:t>
        <a:bodyPr/>
        <a:lstStyle/>
        <a:p>
          <a:endParaRPr lang="ru-RU"/>
        </a:p>
      </dgm:t>
    </dgm:pt>
    <dgm:pt modelId="{1C725A99-DAC3-4116-976E-B9BBC244A9E8}" type="pres">
      <dgm:prSet presAssocID="{15800743-2765-490A-8D42-D4B27BEB589E}" presName="background4" presStyleLbl="node4" presStyleIdx="1" presStyleCnt="2"/>
      <dgm:spPr/>
      <dgm:t>
        <a:bodyPr/>
        <a:lstStyle/>
        <a:p>
          <a:endParaRPr lang="ru-RU"/>
        </a:p>
      </dgm:t>
    </dgm:pt>
    <dgm:pt modelId="{8DF1F880-A2A8-4C10-AAD9-61BF1F9D678E}" type="pres">
      <dgm:prSet presAssocID="{15800743-2765-490A-8D42-D4B27BEB589E}" presName="text4" presStyleLbl="fgAcc4" presStyleIdx="1" presStyleCnt="2" custScaleX="140418" custScaleY="1279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E80691-40C0-4C4D-9D15-25CA05D19074}" type="pres">
      <dgm:prSet presAssocID="{15800743-2765-490A-8D42-D4B27BEB589E}" presName="hierChild5" presStyleCnt="0"/>
      <dgm:spPr/>
      <dgm:t>
        <a:bodyPr/>
        <a:lstStyle/>
        <a:p>
          <a:endParaRPr lang="ru-RU"/>
        </a:p>
      </dgm:t>
    </dgm:pt>
    <dgm:pt modelId="{D36A68A0-347F-4A2F-9535-770F50E60051}" type="pres">
      <dgm:prSet presAssocID="{5DAAAC9B-18E0-4C1E-95C5-92F780912C7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1F6505E-A584-41F2-AD5E-77FF5CF1D9D3}" type="pres">
      <dgm:prSet presAssocID="{14582244-99C8-4783-A607-345F7C1E2F62}" presName="hierRoot2" presStyleCnt="0"/>
      <dgm:spPr/>
      <dgm:t>
        <a:bodyPr/>
        <a:lstStyle/>
        <a:p>
          <a:endParaRPr lang="ru-RU"/>
        </a:p>
      </dgm:t>
    </dgm:pt>
    <dgm:pt modelId="{3C178DCE-0CEB-43C5-AD69-A8D0C4747062}" type="pres">
      <dgm:prSet presAssocID="{14582244-99C8-4783-A607-345F7C1E2F62}" presName="composite2" presStyleCnt="0"/>
      <dgm:spPr/>
      <dgm:t>
        <a:bodyPr/>
        <a:lstStyle/>
        <a:p>
          <a:endParaRPr lang="ru-RU"/>
        </a:p>
      </dgm:t>
    </dgm:pt>
    <dgm:pt modelId="{3CE6A864-9156-4F95-9E2B-84736CDDC45B}" type="pres">
      <dgm:prSet presAssocID="{14582244-99C8-4783-A607-345F7C1E2F62}" presName="background2" presStyleLbl="node2" presStyleIdx="1" presStyleCnt="2"/>
      <dgm:spPr/>
      <dgm:t>
        <a:bodyPr/>
        <a:lstStyle/>
        <a:p>
          <a:endParaRPr lang="ru-RU"/>
        </a:p>
      </dgm:t>
    </dgm:pt>
    <dgm:pt modelId="{1DB48F67-FB89-44BE-9C95-47A6EDD0E604}" type="pres">
      <dgm:prSet presAssocID="{14582244-99C8-4783-A607-345F7C1E2F62}" presName="text2" presStyleLbl="fgAcc2" presStyleIdx="1" presStyleCnt="2" custScaleX="206754" custScaleY="139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48CC68-EEC7-4523-B8F1-1BE10F9886B2}" type="pres">
      <dgm:prSet presAssocID="{14582244-99C8-4783-A607-345F7C1E2F62}" presName="hierChild3" presStyleCnt="0"/>
      <dgm:spPr/>
      <dgm:t>
        <a:bodyPr/>
        <a:lstStyle/>
        <a:p>
          <a:endParaRPr lang="ru-RU"/>
        </a:p>
      </dgm:t>
    </dgm:pt>
    <dgm:pt modelId="{484073AC-2471-4125-946D-65331047DE23}" type="pres">
      <dgm:prSet presAssocID="{FB2C6FEE-FA00-477C-8DEF-74E2FF15DBC5}" presName="Name17" presStyleLbl="parChTrans1D3" presStyleIdx="2" presStyleCnt="3"/>
      <dgm:spPr/>
      <dgm:t>
        <a:bodyPr/>
        <a:lstStyle/>
        <a:p>
          <a:endParaRPr lang="ru-RU"/>
        </a:p>
      </dgm:t>
    </dgm:pt>
    <dgm:pt modelId="{3CBB677D-85C5-4891-83B7-FFE5C47127CA}" type="pres">
      <dgm:prSet presAssocID="{2AB890A1-0B66-44FC-B9BE-E3590B26B5C5}" presName="hierRoot3" presStyleCnt="0"/>
      <dgm:spPr/>
      <dgm:t>
        <a:bodyPr/>
        <a:lstStyle/>
        <a:p>
          <a:endParaRPr lang="ru-RU"/>
        </a:p>
      </dgm:t>
    </dgm:pt>
    <dgm:pt modelId="{14AF0817-27CB-48AB-B868-7AE104B86FC0}" type="pres">
      <dgm:prSet presAssocID="{2AB890A1-0B66-44FC-B9BE-E3590B26B5C5}" presName="composite3" presStyleCnt="0"/>
      <dgm:spPr/>
      <dgm:t>
        <a:bodyPr/>
        <a:lstStyle/>
        <a:p>
          <a:endParaRPr lang="ru-RU"/>
        </a:p>
      </dgm:t>
    </dgm:pt>
    <dgm:pt modelId="{13E03ACA-1492-4356-AF38-A3B019185EDA}" type="pres">
      <dgm:prSet presAssocID="{2AB890A1-0B66-44FC-B9BE-E3590B26B5C5}" presName="background3" presStyleLbl="node3" presStyleIdx="2" presStyleCnt="3"/>
      <dgm:spPr/>
      <dgm:t>
        <a:bodyPr/>
        <a:lstStyle/>
        <a:p>
          <a:endParaRPr lang="ru-RU"/>
        </a:p>
      </dgm:t>
    </dgm:pt>
    <dgm:pt modelId="{62770528-6EA1-4B22-9051-BD6CEE2715E0}" type="pres">
      <dgm:prSet presAssocID="{2AB890A1-0B66-44FC-B9BE-E3590B26B5C5}" presName="text3" presStyleLbl="fgAcc3" presStyleIdx="2" presStyleCnt="3" custScaleX="178028" custScaleY="159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80AFEF-EB72-4B2D-9F60-ACE673BBAAD5}" type="pres">
      <dgm:prSet presAssocID="{2AB890A1-0B66-44FC-B9BE-E3590B26B5C5}" presName="hierChild4" presStyleCnt="0"/>
      <dgm:spPr/>
      <dgm:t>
        <a:bodyPr/>
        <a:lstStyle/>
        <a:p>
          <a:endParaRPr lang="ru-RU"/>
        </a:p>
      </dgm:t>
    </dgm:pt>
  </dgm:ptLst>
  <dgm:cxnLst>
    <dgm:cxn modelId="{82618A7F-70F8-42A5-8093-2F204FD847FD}" srcId="{0793F94F-5889-4BC3-9D28-2FC131872C2B}" destId="{15800743-2765-490A-8D42-D4B27BEB589E}" srcOrd="0" destOrd="0" parTransId="{F8C7C149-6BC0-4B60-B0DC-CCFA5EEEAB06}" sibTransId="{FCC4CD8E-5D68-4B37-9D7F-3B85C3557D8C}"/>
    <dgm:cxn modelId="{0F4183B0-B579-4540-A329-B28772AC8BC9}" type="presOf" srcId="{14582244-99C8-4783-A607-345F7C1E2F62}" destId="{1DB48F67-FB89-44BE-9C95-47A6EDD0E604}" srcOrd="0" destOrd="0" presId="urn:microsoft.com/office/officeart/2005/8/layout/hierarchy1"/>
    <dgm:cxn modelId="{0D64E8D5-93B7-429B-B748-9B451DA315EA}" type="presOf" srcId="{0793F94F-5889-4BC3-9D28-2FC131872C2B}" destId="{D42FAF15-7FB6-4DCB-A798-72A732B961D8}" srcOrd="0" destOrd="0" presId="urn:microsoft.com/office/officeart/2005/8/layout/hierarchy1"/>
    <dgm:cxn modelId="{4B187CA0-F548-4901-ACD0-B7691B6C65E2}" type="presOf" srcId="{F8C7C149-6BC0-4B60-B0DC-CCFA5EEEAB06}" destId="{9CD7B391-96E0-4CEE-AC68-777863825C78}" srcOrd="0" destOrd="0" presId="urn:microsoft.com/office/officeart/2005/8/layout/hierarchy1"/>
    <dgm:cxn modelId="{B1DD8CF2-CD0E-48BA-9542-5E57281DE895}" type="presOf" srcId="{2AB890A1-0B66-44FC-B9BE-E3590B26B5C5}" destId="{62770528-6EA1-4B22-9051-BD6CEE2715E0}" srcOrd="0" destOrd="0" presId="urn:microsoft.com/office/officeart/2005/8/layout/hierarchy1"/>
    <dgm:cxn modelId="{D3F99863-64DB-4D11-9931-250FE7ABC0DE}" type="presOf" srcId="{FA9175FB-99D7-428F-91B9-E20360684538}" destId="{40E7993E-C1FA-414C-B9E0-906DE236FBEE}" srcOrd="0" destOrd="0" presId="urn:microsoft.com/office/officeart/2005/8/layout/hierarchy1"/>
    <dgm:cxn modelId="{AC1C87BC-C277-4D4A-A62B-72B12EC8EEE4}" type="presOf" srcId="{15800743-2765-490A-8D42-D4B27BEB589E}" destId="{8DF1F880-A2A8-4C10-AAD9-61BF1F9D678E}" srcOrd="0" destOrd="0" presId="urn:microsoft.com/office/officeart/2005/8/layout/hierarchy1"/>
    <dgm:cxn modelId="{70CC4398-7E88-46DE-B4B0-4FAC891A27B5}" srcId="{D66BDD78-EE64-4502-93FF-0A65AF87A0E9}" destId="{0793F94F-5889-4BC3-9D28-2FC131872C2B}" srcOrd="1" destOrd="0" parTransId="{162B29D9-6CFF-413B-ADF1-AD61C680E23D}" sibTransId="{6828ACE7-C8CA-4B70-8E31-C24A4AF98AA2}"/>
    <dgm:cxn modelId="{0206203A-C70F-4DFB-8926-839DC78CF1FB}" srcId="{14582244-99C8-4783-A607-345F7C1E2F62}" destId="{2AB890A1-0B66-44FC-B9BE-E3590B26B5C5}" srcOrd="0" destOrd="0" parTransId="{FB2C6FEE-FA00-477C-8DEF-74E2FF15DBC5}" sibTransId="{E99B8039-C230-4DBF-89C4-36A03157638A}"/>
    <dgm:cxn modelId="{6EEBF474-C06C-4C62-AEF4-B5191ACF2EEB}" type="presOf" srcId="{B2737D28-9731-46AB-AA04-71C6C098CDB0}" destId="{A88E7F8C-6AA9-4F39-A349-6D8FE3AA66D2}" srcOrd="0" destOrd="0" presId="urn:microsoft.com/office/officeart/2005/8/layout/hierarchy1"/>
    <dgm:cxn modelId="{24296AF6-56BF-4A36-91C6-CD4347E11B6D}" type="presOf" srcId="{FB2C6FEE-FA00-477C-8DEF-74E2FF15DBC5}" destId="{484073AC-2471-4125-946D-65331047DE23}" srcOrd="0" destOrd="0" presId="urn:microsoft.com/office/officeart/2005/8/layout/hierarchy1"/>
    <dgm:cxn modelId="{E764595B-5C58-4363-BAB5-FAB1D1D8D7CC}" type="presOf" srcId="{D64DFDBE-6244-44A9-9ABD-20E3FAE59D2E}" destId="{7128A32E-5205-4799-BE92-8A1618639B03}" srcOrd="0" destOrd="0" presId="urn:microsoft.com/office/officeart/2005/8/layout/hierarchy1"/>
    <dgm:cxn modelId="{8AB06FF5-F7F5-4CC1-BBBB-B377D8D84FD9}" type="presOf" srcId="{23BC822A-06DC-47AD-83CC-412777039179}" destId="{F749F09C-6DF2-4F4F-B8F3-007B5CB36B5E}" srcOrd="0" destOrd="0" presId="urn:microsoft.com/office/officeart/2005/8/layout/hierarchy1"/>
    <dgm:cxn modelId="{5C15CE73-957E-44C3-AF4B-5F3E3F34FD90}" type="presOf" srcId="{6706B0EE-A885-43A1-87F7-E9466F5DA99C}" destId="{9B75736C-2296-492C-A841-2D727597F7DA}" srcOrd="0" destOrd="0" presId="urn:microsoft.com/office/officeart/2005/8/layout/hierarchy1"/>
    <dgm:cxn modelId="{2EEA687B-CD82-4D35-895B-1627D120B36E}" srcId="{FA9175FB-99D7-428F-91B9-E20360684538}" destId="{AFE4CE6C-D54B-4699-9F63-B9A291218E3D}" srcOrd="0" destOrd="0" parTransId="{6706B0EE-A885-43A1-87F7-E9466F5DA99C}" sibTransId="{B90F7EFC-F130-4CFE-803B-90A905C63FC1}"/>
    <dgm:cxn modelId="{E7E210A3-650C-4817-B111-871DF501921F}" type="presOf" srcId="{AFE4CE6C-D54B-4699-9F63-B9A291218E3D}" destId="{6AB17C86-FD22-47D1-B387-FDE8CE101DA1}" srcOrd="0" destOrd="0" presId="urn:microsoft.com/office/officeart/2005/8/layout/hierarchy1"/>
    <dgm:cxn modelId="{75D116A8-4410-4F69-A0CC-E3F022C6919C}" srcId="{23BC822A-06DC-47AD-83CC-412777039179}" destId="{D66BDD78-EE64-4502-93FF-0A65AF87A0E9}" srcOrd="0" destOrd="0" parTransId="{D64DFDBE-6244-44A9-9ABD-20E3FAE59D2E}" sibTransId="{4A7EAE59-D171-469B-922F-B81FD2E78113}"/>
    <dgm:cxn modelId="{9F8B79D3-815E-45E7-996F-629C2EEAA9AF}" srcId="{D66BDD78-EE64-4502-93FF-0A65AF87A0E9}" destId="{FA9175FB-99D7-428F-91B9-E20360684538}" srcOrd="0" destOrd="0" parTransId="{B2737D28-9731-46AB-AA04-71C6C098CDB0}" sibTransId="{21CEC036-886B-44AA-887C-0A196BBBEF7E}"/>
    <dgm:cxn modelId="{0EBDC24F-F334-4867-8CCC-058E5C935EA3}" srcId="{23BC822A-06DC-47AD-83CC-412777039179}" destId="{14582244-99C8-4783-A607-345F7C1E2F62}" srcOrd="1" destOrd="0" parTransId="{5DAAAC9B-18E0-4C1E-95C5-92F780912C71}" sibTransId="{A973A970-CC1C-40BF-9277-987E46D872A4}"/>
    <dgm:cxn modelId="{7BF9FC10-4FF3-4F31-8CBF-46724332DACF}" type="presOf" srcId="{D66BDD78-EE64-4502-93FF-0A65AF87A0E9}" destId="{11D7965C-BE75-47C8-A07A-B2EC5FA430D4}" srcOrd="0" destOrd="0" presId="urn:microsoft.com/office/officeart/2005/8/layout/hierarchy1"/>
    <dgm:cxn modelId="{0A1A1ACA-B9A8-48D0-9DDF-37337A649627}" type="presOf" srcId="{F22CCFB3-DC29-4F08-BA4F-FB006A860E93}" destId="{9B438CE7-FF0B-41EC-84ED-17E81DAA53B0}" srcOrd="0" destOrd="0" presId="urn:microsoft.com/office/officeart/2005/8/layout/hierarchy1"/>
    <dgm:cxn modelId="{9D8F8475-F4FB-4DC4-8AB2-192B35B8C2DC}" type="presOf" srcId="{5DAAAC9B-18E0-4C1E-95C5-92F780912C71}" destId="{D36A68A0-347F-4A2F-9535-770F50E60051}" srcOrd="0" destOrd="0" presId="urn:microsoft.com/office/officeart/2005/8/layout/hierarchy1"/>
    <dgm:cxn modelId="{1541743B-783E-42A3-8885-10EB46A8E0D0}" type="presOf" srcId="{162B29D9-6CFF-413B-ADF1-AD61C680E23D}" destId="{1188EAA9-AB8F-4646-A786-C965CD902684}" srcOrd="0" destOrd="0" presId="urn:microsoft.com/office/officeart/2005/8/layout/hierarchy1"/>
    <dgm:cxn modelId="{4420E763-024E-492F-A2DB-8D15E22E084C}" srcId="{F22CCFB3-DC29-4F08-BA4F-FB006A860E93}" destId="{23BC822A-06DC-47AD-83CC-412777039179}" srcOrd="0" destOrd="0" parTransId="{91AF1DF4-ED63-40CF-A30A-E73E6DFC9821}" sibTransId="{2E23D2CD-3EEC-4A68-B0FF-B9B238CAEA31}"/>
    <dgm:cxn modelId="{3CB98F4A-B203-4D27-83E9-153EFC9C050A}" type="presParOf" srcId="{9B438CE7-FF0B-41EC-84ED-17E81DAA53B0}" destId="{933ADE51-3338-4FE2-ADBC-2620985D4168}" srcOrd="0" destOrd="0" presId="urn:microsoft.com/office/officeart/2005/8/layout/hierarchy1"/>
    <dgm:cxn modelId="{81B2E654-205E-4256-9121-78D5CEF54426}" type="presParOf" srcId="{933ADE51-3338-4FE2-ADBC-2620985D4168}" destId="{D052A454-07E8-46B3-AF99-C183B06525DE}" srcOrd="0" destOrd="0" presId="urn:microsoft.com/office/officeart/2005/8/layout/hierarchy1"/>
    <dgm:cxn modelId="{3EC8715D-FB5B-4C92-8FAE-9F47AC098A29}" type="presParOf" srcId="{D052A454-07E8-46B3-AF99-C183B06525DE}" destId="{E8EFF23C-AB9E-4476-9419-A6CC8C4212EA}" srcOrd="0" destOrd="0" presId="urn:microsoft.com/office/officeart/2005/8/layout/hierarchy1"/>
    <dgm:cxn modelId="{4821FE6D-A1F7-4F14-81A6-ABA27B90764B}" type="presParOf" srcId="{D052A454-07E8-46B3-AF99-C183B06525DE}" destId="{F749F09C-6DF2-4F4F-B8F3-007B5CB36B5E}" srcOrd="1" destOrd="0" presId="urn:microsoft.com/office/officeart/2005/8/layout/hierarchy1"/>
    <dgm:cxn modelId="{55C1290A-B8CA-4A5A-A2C0-59F971B98CD7}" type="presParOf" srcId="{933ADE51-3338-4FE2-ADBC-2620985D4168}" destId="{015E2BF6-BF3C-4141-9107-F64A3351CB30}" srcOrd="1" destOrd="0" presId="urn:microsoft.com/office/officeart/2005/8/layout/hierarchy1"/>
    <dgm:cxn modelId="{7BEDA6D7-F9D3-4B2F-9383-761B9BD805C3}" type="presParOf" srcId="{015E2BF6-BF3C-4141-9107-F64A3351CB30}" destId="{7128A32E-5205-4799-BE92-8A1618639B03}" srcOrd="0" destOrd="0" presId="urn:microsoft.com/office/officeart/2005/8/layout/hierarchy1"/>
    <dgm:cxn modelId="{626D5939-94F6-4C9C-84F8-2647ED210F20}" type="presParOf" srcId="{015E2BF6-BF3C-4141-9107-F64A3351CB30}" destId="{32F6F5AE-4806-43DC-99E6-2690B6E51714}" srcOrd="1" destOrd="0" presId="urn:microsoft.com/office/officeart/2005/8/layout/hierarchy1"/>
    <dgm:cxn modelId="{C6E572CA-13A4-4312-84AE-D12E8C2D5FD5}" type="presParOf" srcId="{32F6F5AE-4806-43DC-99E6-2690B6E51714}" destId="{6C968394-CB8F-4040-8E0B-98723F6A8FC8}" srcOrd="0" destOrd="0" presId="urn:microsoft.com/office/officeart/2005/8/layout/hierarchy1"/>
    <dgm:cxn modelId="{AA58CE6E-1B5F-4FD4-A23F-AFB2BC43FA96}" type="presParOf" srcId="{6C968394-CB8F-4040-8E0B-98723F6A8FC8}" destId="{53548438-8DA2-4ECB-A2F8-2903E64143AD}" srcOrd="0" destOrd="0" presId="urn:microsoft.com/office/officeart/2005/8/layout/hierarchy1"/>
    <dgm:cxn modelId="{C3B13608-46DD-462C-9A81-682A2D0E5D22}" type="presParOf" srcId="{6C968394-CB8F-4040-8E0B-98723F6A8FC8}" destId="{11D7965C-BE75-47C8-A07A-B2EC5FA430D4}" srcOrd="1" destOrd="0" presId="urn:microsoft.com/office/officeart/2005/8/layout/hierarchy1"/>
    <dgm:cxn modelId="{541DBA3A-95CF-47F8-BDD7-B5CB85A12D2D}" type="presParOf" srcId="{32F6F5AE-4806-43DC-99E6-2690B6E51714}" destId="{1137C58E-45EC-48DD-97B5-ADAEB4CD98F0}" srcOrd="1" destOrd="0" presId="urn:microsoft.com/office/officeart/2005/8/layout/hierarchy1"/>
    <dgm:cxn modelId="{1A7A0A6E-4B10-418B-858D-A22160343274}" type="presParOf" srcId="{1137C58E-45EC-48DD-97B5-ADAEB4CD98F0}" destId="{A88E7F8C-6AA9-4F39-A349-6D8FE3AA66D2}" srcOrd="0" destOrd="0" presId="urn:microsoft.com/office/officeart/2005/8/layout/hierarchy1"/>
    <dgm:cxn modelId="{199F5E6B-B8A1-4D2E-8CA8-5AFA2818D78E}" type="presParOf" srcId="{1137C58E-45EC-48DD-97B5-ADAEB4CD98F0}" destId="{1699BE79-5A5E-49C0-A8BB-B78711BBFEFC}" srcOrd="1" destOrd="0" presId="urn:microsoft.com/office/officeart/2005/8/layout/hierarchy1"/>
    <dgm:cxn modelId="{3F9DC559-18B6-4219-86BF-B33CAFE9B536}" type="presParOf" srcId="{1699BE79-5A5E-49C0-A8BB-B78711BBFEFC}" destId="{028C8987-E9CC-4EBB-ACD2-7BB956358250}" srcOrd="0" destOrd="0" presId="urn:microsoft.com/office/officeart/2005/8/layout/hierarchy1"/>
    <dgm:cxn modelId="{1AA12F91-2A67-4C94-8493-61E383BB2763}" type="presParOf" srcId="{028C8987-E9CC-4EBB-ACD2-7BB956358250}" destId="{A33E2133-D09D-40B1-BFB7-84080B4CCDBC}" srcOrd="0" destOrd="0" presId="urn:microsoft.com/office/officeart/2005/8/layout/hierarchy1"/>
    <dgm:cxn modelId="{9E9EF792-E90E-420C-9BF5-B3AAAA6E1AC0}" type="presParOf" srcId="{028C8987-E9CC-4EBB-ACD2-7BB956358250}" destId="{40E7993E-C1FA-414C-B9E0-906DE236FBEE}" srcOrd="1" destOrd="0" presId="urn:microsoft.com/office/officeart/2005/8/layout/hierarchy1"/>
    <dgm:cxn modelId="{006D2B60-BBFF-4940-B4AF-F197B7CFFFE1}" type="presParOf" srcId="{1699BE79-5A5E-49C0-A8BB-B78711BBFEFC}" destId="{F1A569FE-DD89-4E12-BBD0-65FE8DD772A6}" srcOrd="1" destOrd="0" presId="urn:microsoft.com/office/officeart/2005/8/layout/hierarchy1"/>
    <dgm:cxn modelId="{19DFA9AD-09E9-4E6C-8B8B-65385C80ACC9}" type="presParOf" srcId="{F1A569FE-DD89-4E12-BBD0-65FE8DD772A6}" destId="{9B75736C-2296-492C-A841-2D727597F7DA}" srcOrd="0" destOrd="0" presId="urn:microsoft.com/office/officeart/2005/8/layout/hierarchy1"/>
    <dgm:cxn modelId="{D6B6D658-9869-4B39-ACC1-FD031490A8E5}" type="presParOf" srcId="{F1A569FE-DD89-4E12-BBD0-65FE8DD772A6}" destId="{2DB1E865-6252-4821-B3AB-30E215EDF485}" srcOrd="1" destOrd="0" presId="urn:microsoft.com/office/officeart/2005/8/layout/hierarchy1"/>
    <dgm:cxn modelId="{DA3D59A3-E0AB-4DE1-BF7A-CFDF95DD5644}" type="presParOf" srcId="{2DB1E865-6252-4821-B3AB-30E215EDF485}" destId="{DAA6016B-5886-4E21-BBF6-3A97E2D049BD}" srcOrd="0" destOrd="0" presId="urn:microsoft.com/office/officeart/2005/8/layout/hierarchy1"/>
    <dgm:cxn modelId="{FC33C080-1A5E-4C5E-8816-2A6068D76149}" type="presParOf" srcId="{DAA6016B-5886-4E21-BBF6-3A97E2D049BD}" destId="{90282C22-81C7-43F1-858A-7F9A338DF57A}" srcOrd="0" destOrd="0" presId="urn:microsoft.com/office/officeart/2005/8/layout/hierarchy1"/>
    <dgm:cxn modelId="{07222AE9-FAF8-4AFA-AFC0-5010ED3F1DFB}" type="presParOf" srcId="{DAA6016B-5886-4E21-BBF6-3A97E2D049BD}" destId="{6AB17C86-FD22-47D1-B387-FDE8CE101DA1}" srcOrd="1" destOrd="0" presId="urn:microsoft.com/office/officeart/2005/8/layout/hierarchy1"/>
    <dgm:cxn modelId="{04DF4FA7-1F55-49B2-8EC9-C17A9EC9C4E4}" type="presParOf" srcId="{2DB1E865-6252-4821-B3AB-30E215EDF485}" destId="{EC634A85-208F-4239-B4A8-571311C51D2F}" srcOrd="1" destOrd="0" presId="urn:microsoft.com/office/officeart/2005/8/layout/hierarchy1"/>
    <dgm:cxn modelId="{755762E8-543F-4EA7-B4A9-7565048AA5C7}" type="presParOf" srcId="{1137C58E-45EC-48DD-97B5-ADAEB4CD98F0}" destId="{1188EAA9-AB8F-4646-A786-C965CD902684}" srcOrd="2" destOrd="0" presId="urn:microsoft.com/office/officeart/2005/8/layout/hierarchy1"/>
    <dgm:cxn modelId="{D2BEAEBD-6C44-4A85-9124-598D99D0666E}" type="presParOf" srcId="{1137C58E-45EC-48DD-97B5-ADAEB4CD98F0}" destId="{FEEC0B54-CBF7-4BEA-BD1C-FF1A7772E82C}" srcOrd="3" destOrd="0" presId="urn:microsoft.com/office/officeart/2005/8/layout/hierarchy1"/>
    <dgm:cxn modelId="{426DB242-022C-422F-9DED-576B5F281E66}" type="presParOf" srcId="{FEEC0B54-CBF7-4BEA-BD1C-FF1A7772E82C}" destId="{72509D0C-7F76-43A2-A824-1078634B1538}" srcOrd="0" destOrd="0" presId="urn:microsoft.com/office/officeart/2005/8/layout/hierarchy1"/>
    <dgm:cxn modelId="{F22AFA56-FB61-4144-ABB9-0A12C921032D}" type="presParOf" srcId="{72509D0C-7F76-43A2-A824-1078634B1538}" destId="{46DC75E3-0B59-486C-8469-017782663DC2}" srcOrd="0" destOrd="0" presId="urn:microsoft.com/office/officeart/2005/8/layout/hierarchy1"/>
    <dgm:cxn modelId="{18A45310-0381-43BD-B724-69D745D01C19}" type="presParOf" srcId="{72509D0C-7F76-43A2-A824-1078634B1538}" destId="{D42FAF15-7FB6-4DCB-A798-72A732B961D8}" srcOrd="1" destOrd="0" presId="urn:microsoft.com/office/officeart/2005/8/layout/hierarchy1"/>
    <dgm:cxn modelId="{569CD46C-7521-46C3-B7A1-A898BB7C0EDF}" type="presParOf" srcId="{FEEC0B54-CBF7-4BEA-BD1C-FF1A7772E82C}" destId="{A1D6BFC2-7DC7-493D-9966-1BB070930017}" srcOrd="1" destOrd="0" presId="urn:microsoft.com/office/officeart/2005/8/layout/hierarchy1"/>
    <dgm:cxn modelId="{E4969282-F734-4E86-A0FF-933B7AA5A5F8}" type="presParOf" srcId="{A1D6BFC2-7DC7-493D-9966-1BB070930017}" destId="{9CD7B391-96E0-4CEE-AC68-777863825C78}" srcOrd="0" destOrd="0" presId="urn:microsoft.com/office/officeart/2005/8/layout/hierarchy1"/>
    <dgm:cxn modelId="{17384724-1588-46AE-A932-A79E0AEC7DAC}" type="presParOf" srcId="{A1D6BFC2-7DC7-493D-9966-1BB070930017}" destId="{837C1813-FE06-4D94-B1F4-D9767B6D932B}" srcOrd="1" destOrd="0" presId="urn:microsoft.com/office/officeart/2005/8/layout/hierarchy1"/>
    <dgm:cxn modelId="{9118C784-BEAB-4A47-8014-6891A78776B5}" type="presParOf" srcId="{837C1813-FE06-4D94-B1F4-D9767B6D932B}" destId="{5C7D5C5A-4889-49F2-8C04-85576452D834}" srcOrd="0" destOrd="0" presId="urn:microsoft.com/office/officeart/2005/8/layout/hierarchy1"/>
    <dgm:cxn modelId="{FD338CFD-268D-46DC-9BCD-BC9780AA4BA6}" type="presParOf" srcId="{5C7D5C5A-4889-49F2-8C04-85576452D834}" destId="{1C725A99-DAC3-4116-976E-B9BBC244A9E8}" srcOrd="0" destOrd="0" presId="urn:microsoft.com/office/officeart/2005/8/layout/hierarchy1"/>
    <dgm:cxn modelId="{FFFBAAFE-6793-4BBF-9FAB-8FE1E82D90D8}" type="presParOf" srcId="{5C7D5C5A-4889-49F2-8C04-85576452D834}" destId="{8DF1F880-A2A8-4C10-AAD9-61BF1F9D678E}" srcOrd="1" destOrd="0" presId="urn:microsoft.com/office/officeart/2005/8/layout/hierarchy1"/>
    <dgm:cxn modelId="{8D29239E-8A2E-48FF-98DF-4E941F308677}" type="presParOf" srcId="{837C1813-FE06-4D94-B1F4-D9767B6D932B}" destId="{16E80691-40C0-4C4D-9D15-25CA05D19074}" srcOrd="1" destOrd="0" presId="urn:microsoft.com/office/officeart/2005/8/layout/hierarchy1"/>
    <dgm:cxn modelId="{9E0ACB61-9FE1-494B-B3CA-632F7215AA91}" type="presParOf" srcId="{015E2BF6-BF3C-4141-9107-F64A3351CB30}" destId="{D36A68A0-347F-4A2F-9535-770F50E60051}" srcOrd="2" destOrd="0" presId="urn:microsoft.com/office/officeart/2005/8/layout/hierarchy1"/>
    <dgm:cxn modelId="{862E5D95-AF5F-4297-8892-87C534393603}" type="presParOf" srcId="{015E2BF6-BF3C-4141-9107-F64A3351CB30}" destId="{E1F6505E-A584-41F2-AD5E-77FF5CF1D9D3}" srcOrd="3" destOrd="0" presId="urn:microsoft.com/office/officeart/2005/8/layout/hierarchy1"/>
    <dgm:cxn modelId="{EF5346B2-74C6-4784-BD19-DD533B976A6D}" type="presParOf" srcId="{E1F6505E-A584-41F2-AD5E-77FF5CF1D9D3}" destId="{3C178DCE-0CEB-43C5-AD69-A8D0C4747062}" srcOrd="0" destOrd="0" presId="urn:microsoft.com/office/officeart/2005/8/layout/hierarchy1"/>
    <dgm:cxn modelId="{31A278DB-9FCD-4C02-A095-A0DCEE802398}" type="presParOf" srcId="{3C178DCE-0CEB-43C5-AD69-A8D0C4747062}" destId="{3CE6A864-9156-4F95-9E2B-84736CDDC45B}" srcOrd="0" destOrd="0" presId="urn:microsoft.com/office/officeart/2005/8/layout/hierarchy1"/>
    <dgm:cxn modelId="{3FDD6674-ABC1-401F-B8D5-9CB6E12375DB}" type="presParOf" srcId="{3C178DCE-0CEB-43C5-AD69-A8D0C4747062}" destId="{1DB48F67-FB89-44BE-9C95-47A6EDD0E604}" srcOrd="1" destOrd="0" presId="urn:microsoft.com/office/officeart/2005/8/layout/hierarchy1"/>
    <dgm:cxn modelId="{026ECD2A-F44B-42AD-AAAC-D14CB10FE5F0}" type="presParOf" srcId="{E1F6505E-A584-41F2-AD5E-77FF5CF1D9D3}" destId="{E248CC68-EEC7-4523-B8F1-1BE10F9886B2}" srcOrd="1" destOrd="0" presId="urn:microsoft.com/office/officeart/2005/8/layout/hierarchy1"/>
    <dgm:cxn modelId="{5F76D804-5491-48C8-8B8E-A1FDE6683976}" type="presParOf" srcId="{E248CC68-EEC7-4523-B8F1-1BE10F9886B2}" destId="{484073AC-2471-4125-946D-65331047DE23}" srcOrd="0" destOrd="0" presId="urn:microsoft.com/office/officeart/2005/8/layout/hierarchy1"/>
    <dgm:cxn modelId="{CFADEA0F-FB97-4959-B750-A7EE8FA9C8FF}" type="presParOf" srcId="{E248CC68-EEC7-4523-B8F1-1BE10F9886B2}" destId="{3CBB677D-85C5-4891-83B7-FFE5C47127CA}" srcOrd="1" destOrd="0" presId="urn:microsoft.com/office/officeart/2005/8/layout/hierarchy1"/>
    <dgm:cxn modelId="{7EB46006-55D8-44EF-8D52-FF40EEDAD996}" type="presParOf" srcId="{3CBB677D-85C5-4891-83B7-FFE5C47127CA}" destId="{14AF0817-27CB-48AB-B868-7AE104B86FC0}" srcOrd="0" destOrd="0" presId="urn:microsoft.com/office/officeart/2005/8/layout/hierarchy1"/>
    <dgm:cxn modelId="{63258BF9-3AE4-4383-84B0-50A7FA371660}" type="presParOf" srcId="{14AF0817-27CB-48AB-B868-7AE104B86FC0}" destId="{13E03ACA-1492-4356-AF38-A3B019185EDA}" srcOrd="0" destOrd="0" presId="urn:microsoft.com/office/officeart/2005/8/layout/hierarchy1"/>
    <dgm:cxn modelId="{B34CB0EC-8923-4940-93A0-C05136F5D5B0}" type="presParOf" srcId="{14AF0817-27CB-48AB-B868-7AE104B86FC0}" destId="{62770528-6EA1-4B22-9051-BD6CEE2715E0}" srcOrd="1" destOrd="0" presId="urn:microsoft.com/office/officeart/2005/8/layout/hierarchy1"/>
    <dgm:cxn modelId="{063B4C3F-090A-4C23-901B-974B33636190}" type="presParOf" srcId="{3CBB677D-85C5-4891-83B7-FFE5C47127CA}" destId="{5880AFEF-EB72-4B2D-9F60-ACE673BBAAD5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2CCFB3-DC29-4F08-BA4F-FB006A860E93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3BC822A-06DC-47AD-83CC-412777039179}">
      <dgm:prSet phldrT="[Текст]" custT="1"/>
      <dgm:spPr/>
      <dgm:t>
        <a:bodyPr/>
        <a:lstStyle/>
        <a:p>
          <a:r>
            <a:rPr lang="ru-RU" sz="1800" b="1" dirty="0" smtClean="0"/>
            <a:t>Предпосылки к изменениям в подготовке средних медицинских кадров</a:t>
          </a:r>
          <a:endParaRPr lang="ru-RU" sz="1800" b="1" dirty="0"/>
        </a:p>
      </dgm:t>
    </dgm:pt>
    <dgm:pt modelId="{91AF1DF4-ED63-40CF-A30A-E73E6DFC9821}" type="parTrans" cxnId="{4420E763-024E-492F-A2DB-8D15E22E084C}">
      <dgm:prSet/>
      <dgm:spPr/>
      <dgm:t>
        <a:bodyPr/>
        <a:lstStyle/>
        <a:p>
          <a:endParaRPr lang="ru-RU"/>
        </a:p>
      </dgm:t>
    </dgm:pt>
    <dgm:pt modelId="{2E23D2CD-3EEC-4A68-B0FF-B9B238CAEA31}" type="sibTrans" cxnId="{4420E763-024E-492F-A2DB-8D15E22E084C}">
      <dgm:prSet/>
      <dgm:spPr/>
      <dgm:t>
        <a:bodyPr/>
        <a:lstStyle/>
        <a:p>
          <a:endParaRPr lang="ru-RU"/>
        </a:p>
      </dgm:t>
    </dgm:pt>
    <dgm:pt modelId="{D66BDD78-EE64-4502-93FF-0A65AF87A0E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/>
            <a:t>Профессиональный стандарт</a:t>
          </a:r>
        </a:p>
        <a:p>
          <a:pPr>
            <a:spcAft>
              <a:spcPts val="0"/>
            </a:spcAft>
          </a:pPr>
          <a:r>
            <a:rPr lang="ru-RU" sz="1800" b="1" dirty="0" smtClean="0"/>
            <a:t> «Младший медицинский персонал»</a:t>
          </a:r>
          <a:endParaRPr lang="ru-RU" sz="1800" b="1" dirty="0"/>
        </a:p>
      </dgm:t>
    </dgm:pt>
    <dgm:pt modelId="{D64DFDBE-6244-44A9-9ABD-20E3FAE59D2E}" type="parTrans" cxnId="{75D116A8-4410-4F69-A0CC-E3F022C6919C}">
      <dgm:prSet/>
      <dgm:spPr/>
      <dgm:t>
        <a:bodyPr/>
        <a:lstStyle/>
        <a:p>
          <a:endParaRPr lang="ru-RU" dirty="0"/>
        </a:p>
      </dgm:t>
    </dgm:pt>
    <dgm:pt modelId="{4A7EAE59-D171-469B-922F-B81FD2E78113}" type="sibTrans" cxnId="{75D116A8-4410-4F69-A0CC-E3F022C6919C}">
      <dgm:prSet/>
      <dgm:spPr/>
      <dgm:t>
        <a:bodyPr/>
        <a:lstStyle/>
        <a:p>
          <a:endParaRPr lang="ru-RU"/>
        </a:p>
      </dgm:t>
    </dgm:pt>
    <dgm:pt modelId="{FA9175FB-99D7-428F-91B9-E20360684538}">
      <dgm:prSet phldrT="[Текст]" custT="1"/>
      <dgm:spPr/>
      <dgm:t>
        <a:bodyPr/>
        <a:lstStyle/>
        <a:p>
          <a:r>
            <a:rPr lang="ru-RU" sz="1800" b="1" dirty="0" smtClean="0"/>
            <a:t>Программы профессионального обучения</a:t>
          </a:r>
        </a:p>
        <a:p>
          <a:r>
            <a:rPr lang="ru-RU" sz="1800" b="1" dirty="0" smtClean="0"/>
            <a:t>Санитар</a:t>
          </a:r>
        </a:p>
        <a:p>
          <a:r>
            <a:rPr lang="ru-RU" sz="1800" b="1" dirty="0" smtClean="0"/>
            <a:t>Младшая медицинская сестра по уходу</a:t>
          </a:r>
        </a:p>
        <a:p>
          <a:r>
            <a:rPr lang="ru-RU" sz="1800" b="1" dirty="0" smtClean="0"/>
            <a:t>Медицинский регистратор</a:t>
          </a:r>
          <a:endParaRPr lang="ru-RU" sz="1800" b="1" dirty="0"/>
        </a:p>
      </dgm:t>
    </dgm:pt>
    <dgm:pt modelId="{B2737D28-9731-46AB-AA04-71C6C098CDB0}" type="parTrans" cxnId="{9F8B79D3-815E-45E7-996F-629C2EEAA9AF}">
      <dgm:prSet/>
      <dgm:spPr/>
      <dgm:t>
        <a:bodyPr/>
        <a:lstStyle/>
        <a:p>
          <a:endParaRPr lang="ru-RU" dirty="0"/>
        </a:p>
      </dgm:t>
    </dgm:pt>
    <dgm:pt modelId="{21CEC036-886B-44AA-887C-0A196BBBEF7E}" type="sibTrans" cxnId="{9F8B79D3-815E-45E7-996F-629C2EEAA9AF}">
      <dgm:prSet/>
      <dgm:spPr/>
      <dgm:t>
        <a:bodyPr/>
        <a:lstStyle/>
        <a:p>
          <a:endParaRPr lang="ru-RU"/>
        </a:p>
      </dgm:t>
    </dgm:pt>
    <dgm:pt modelId="{14582244-99C8-4783-A607-345F7C1E2F62}">
      <dgm:prSet phldrT="[Текст]" custT="1"/>
      <dgm:spPr/>
      <dgm:t>
        <a:bodyPr/>
        <a:lstStyle/>
        <a:p>
          <a:r>
            <a:rPr lang="ru-RU" sz="1800" b="1" dirty="0" smtClean="0"/>
            <a:t>Аккредитация</a:t>
          </a:r>
          <a:endParaRPr lang="ru-RU" sz="1800" b="1" dirty="0"/>
        </a:p>
      </dgm:t>
    </dgm:pt>
    <dgm:pt modelId="{5DAAAC9B-18E0-4C1E-95C5-92F780912C71}" type="parTrans" cxnId="{0EBDC24F-F334-4867-8CCC-058E5C935EA3}">
      <dgm:prSet/>
      <dgm:spPr/>
      <dgm:t>
        <a:bodyPr/>
        <a:lstStyle/>
        <a:p>
          <a:endParaRPr lang="ru-RU" dirty="0"/>
        </a:p>
      </dgm:t>
    </dgm:pt>
    <dgm:pt modelId="{A973A970-CC1C-40BF-9277-987E46D872A4}" type="sibTrans" cxnId="{0EBDC24F-F334-4867-8CCC-058E5C935EA3}">
      <dgm:prSet/>
      <dgm:spPr/>
      <dgm:t>
        <a:bodyPr/>
        <a:lstStyle/>
        <a:p>
          <a:endParaRPr lang="ru-RU"/>
        </a:p>
      </dgm:t>
    </dgm:pt>
    <dgm:pt modelId="{2AB890A1-0B66-44FC-B9BE-E3590B26B5C5}">
      <dgm:prSet phldrT="[Текст]" custT="1"/>
      <dgm:spPr/>
      <dgm:t>
        <a:bodyPr/>
        <a:lstStyle/>
        <a:p>
          <a:r>
            <a:rPr lang="ru-RU" sz="1800" b="1" dirty="0" smtClean="0"/>
            <a:t>Первичная аккредитация </a:t>
          </a:r>
        </a:p>
        <a:p>
          <a:r>
            <a:rPr lang="ru-RU" sz="1800" b="1" dirty="0" smtClean="0"/>
            <a:t>Первичная специализированная аккредитация</a:t>
          </a:r>
        </a:p>
        <a:p>
          <a:r>
            <a:rPr lang="ru-RU" sz="1800" b="1" dirty="0" smtClean="0"/>
            <a:t>Периодическая аккредитация</a:t>
          </a:r>
          <a:endParaRPr lang="ru-RU" sz="1800" b="1" dirty="0"/>
        </a:p>
      </dgm:t>
    </dgm:pt>
    <dgm:pt modelId="{FB2C6FEE-FA00-477C-8DEF-74E2FF15DBC5}" type="parTrans" cxnId="{0206203A-C70F-4DFB-8926-839DC78CF1FB}">
      <dgm:prSet/>
      <dgm:spPr/>
      <dgm:t>
        <a:bodyPr/>
        <a:lstStyle/>
        <a:p>
          <a:endParaRPr lang="ru-RU" dirty="0"/>
        </a:p>
      </dgm:t>
    </dgm:pt>
    <dgm:pt modelId="{E99B8039-C230-4DBF-89C4-36A03157638A}" type="sibTrans" cxnId="{0206203A-C70F-4DFB-8926-839DC78CF1FB}">
      <dgm:prSet/>
      <dgm:spPr/>
      <dgm:t>
        <a:bodyPr/>
        <a:lstStyle/>
        <a:p>
          <a:endParaRPr lang="ru-RU"/>
        </a:p>
      </dgm:t>
    </dgm:pt>
    <dgm:pt modelId="{E5E08F23-674D-44C2-8D06-2E4CD651322E}">
      <dgm:prSet custT="1"/>
      <dgm:spPr/>
      <dgm:t>
        <a:bodyPr/>
        <a:lstStyle/>
        <a:p>
          <a:r>
            <a:rPr lang="ru-RU" sz="1800" b="1" dirty="0" smtClean="0"/>
            <a:t>ДПОП профессиональной переподготовки</a:t>
          </a:r>
          <a:endParaRPr lang="ru-RU" sz="1800" b="1" dirty="0"/>
        </a:p>
      </dgm:t>
    </dgm:pt>
    <dgm:pt modelId="{19D2DC0D-CAB7-4F4D-8529-C1943BC93E3B}" type="parTrans" cxnId="{E3CA39EA-4210-4F97-840E-CAAE3A54D264}">
      <dgm:prSet/>
      <dgm:spPr/>
      <dgm:t>
        <a:bodyPr/>
        <a:lstStyle/>
        <a:p>
          <a:endParaRPr lang="ru-RU" dirty="0"/>
        </a:p>
      </dgm:t>
    </dgm:pt>
    <dgm:pt modelId="{144DF7E9-095E-46BC-8448-08AE8527CE34}" type="sibTrans" cxnId="{E3CA39EA-4210-4F97-840E-CAAE3A54D264}">
      <dgm:prSet/>
      <dgm:spPr/>
      <dgm:t>
        <a:bodyPr/>
        <a:lstStyle/>
        <a:p>
          <a:endParaRPr lang="ru-RU"/>
        </a:p>
      </dgm:t>
    </dgm:pt>
    <dgm:pt modelId="{37F835B9-B0DA-4C40-8C0E-D13792CCE631}">
      <dgm:prSet custT="1"/>
      <dgm:spPr/>
      <dgm:t>
        <a:bodyPr/>
        <a:lstStyle/>
        <a:p>
          <a:r>
            <a:rPr lang="ru-RU" sz="1800" b="1" dirty="0" smtClean="0"/>
            <a:t>Организация сестринского дела</a:t>
          </a:r>
        </a:p>
        <a:p>
          <a:r>
            <a:rPr lang="ru-RU" sz="1800" b="1" dirty="0" smtClean="0"/>
            <a:t>Сестринское дело в педиатрии</a:t>
          </a:r>
        </a:p>
        <a:p>
          <a:r>
            <a:rPr lang="ru-RU" sz="1800" b="1" dirty="0" smtClean="0"/>
            <a:t> Операционное дело</a:t>
          </a:r>
        </a:p>
        <a:p>
          <a:r>
            <a:rPr lang="ru-RU" sz="1800" b="1" dirty="0" smtClean="0"/>
            <a:t>Анестезиология и реаниматология   </a:t>
          </a:r>
        </a:p>
      </dgm:t>
    </dgm:pt>
    <dgm:pt modelId="{8D7C0BB1-868B-471D-9739-792A94838DB3}" type="parTrans" cxnId="{EC34FA36-D358-467E-B686-B3D10099BC4B}">
      <dgm:prSet/>
      <dgm:spPr/>
      <dgm:t>
        <a:bodyPr/>
        <a:lstStyle/>
        <a:p>
          <a:endParaRPr lang="ru-RU" dirty="0"/>
        </a:p>
      </dgm:t>
    </dgm:pt>
    <dgm:pt modelId="{756237BB-C254-4C3C-BFA7-EAC83A42C9E6}" type="sibTrans" cxnId="{EC34FA36-D358-467E-B686-B3D10099BC4B}">
      <dgm:prSet/>
      <dgm:spPr/>
      <dgm:t>
        <a:bodyPr/>
        <a:lstStyle/>
        <a:p>
          <a:endParaRPr lang="ru-RU"/>
        </a:p>
      </dgm:t>
    </dgm:pt>
    <dgm:pt modelId="{9B438CE7-FF0B-41EC-84ED-17E81DAA53B0}" type="pres">
      <dgm:prSet presAssocID="{F22CCFB3-DC29-4F08-BA4F-FB006A860E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3ADE51-3338-4FE2-ADBC-2620985D4168}" type="pres">
      <dgm:prSet presAssocID="{23BC822A-06DC-47AD-83CC-412777039179}" presName="hierRoot1" presStyleCnt="0"/>
      <dgm:spPr/>
      <dgm:t>
        <a:bodyPr/>
        <a:lstStyle/>
        <a:p>
          <a:endParaRPr lang="ru-RU"/>
        </a:p>
      </dgm:t>
    </dgm:pt>
    <dgm:pt modelId="{D052A454-07E8-46B3-AF99-C183B06525DE}" type="pres">
      <dgm:prSet presAssocID="{23BC822A-06DC-47AD-83CC-412777039179}" presName="composite" presStyleCnt="0"/>
      <dgm:spPr/>
      <dgm:t>
        <a:bodyPr/>
        <a:lstStyle/>
        <a:p>
          <a:endParaRPr lang="ru-RU"/>
        </a:p>
      </dgm:t>
    </dgm:pt>
    <dgm:pt modelId="{E8EFF23C-AB9E-4476-9419-A6CC8C4212EA}" type="pres">
      <dgm:prSet presAssocID="{23BC822A-06DC-47AD-83CC-412777039179}" presName="background" presStyleLbl="node0" presStyleIdx="0" presStyleCnt="1"/>
      <dgm:spPr/>
      <dgm:t>
        <a:bodyPr/>
        <a:lstStyle/>
        <a:p>
          <a:endParaRPr lang="ru-RU"/>
        </a:p>
      </dgm:t>
    </dgm:pt>
    <dgm:pt modelId="{F749F09C-6DF2-4F4F-B8F3-007B5CB36B5E}" type="pres">
      <dgm:prSet presAssocID="{23BC822A-06DC-47AD-83CC-412777039179}" presName="text" presStyleLbl="fgAcc0" presStyleIdx="0" presStyleCnt="1" custScaleX="342761" custLinFactNeighborX="4857" custLinFactNeighborY="-240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5E2BF6-BF3C-4141-9107-F64A3351CB30}" type="pres">
      <dgm:prSet presAssocID="{23BC822A-06DC-47AD-83CC-412777039179}" presName="hierChild2" presStyleCnt="0"/>
      <dgm:spPr/>
      <dgm:t>
        <a:bodyPr/>
        <a:lstStyle/>
        <a:p>
          <a:endParaRPr lang="ru-RU"/>
        </a:p>
      </dgm:t>
    </dgm:pt>
    <dgm:pt modelId="{7128A32E-5205-4799-BE92-8A1618639B03}" type="pres">
      <dgm:prSet presAssocID="{D64DFDBE-6244-44A9-9ABD-20E3FAE59D2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32F6F5AE-4806-43DC-99E6-2690B6E51714}" type="pres">
      <dgm:prSet presAssocID="{D66BDD78-EE64-4502-93FF-0A65AF87A0E9}" presName="hierRoot2" presStyleCnt="0"/>
      <dgm:spPr/>
      <dgm:t>
        <a:bodyPr/>
        <a:lstStyle/>
        <a:p>
          <a:endParaRPr lang="ru-RU"/>
        </a:p>
      </dgm:t>
    </dgm:pt>
    <dgm:pt modelId="{6C968394-CB8F-4040-8E0B-98723F6A8FC8}" type="pres">
      <dgm:prSet presAssocID="{D66BDD78-EE64-4502-93FF-0A65AF87A0E9}" presName="composite2" presStyleCnt="0"/>
      <dgm:spPr/>
      <dgm:t>
        <a:bodyPr/>
        <a:lstStyle/>
        <a:p>
          <a:endParaRPr lang="ru-RU"/>
        </a:p>
      </dgm:t>
    </dgm:pt>
    <dgm:pt modelId="{53548438-8DA2-4ECB-A2F8-2903E64143AD}" type="pres">
      <dgm:prSet presAssocID="{D66BDD78-EE64-4502-93FF-0A65AF87A0E9}" presName="background2" presStyleLbl="node2" presStyleIdx="0" presStyleCnt="3"/>
      <dgm:spPr/>
      <dgm:t>
        <a:bodyPr/>
        <a:lstStyle/>
        <a:p>
          <a:endParaRPr lang="ru-RU"/>
        </a:p>
      </dgm:t>
    </dgm:pt>
    <dgm:pt modelId="{11D7965C-BE75-47C8-A07A-B2EC5FA430D4}" type="pres">
      <dgm:prSet presAssocID="{D66BDD78-EE64-4502-93FF-0A65AF87A0E9}" presName="text2" presStyleLbl="fgAcc2" presStyleIdx="0" presStyleCnt="3" custScaleX="190787" custScaleY="151307" custLinFactNeighborX="-26545" custLinFactNeighborY="-22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37C58E-45EC-48DD-97B5-ADAEB4CD98F0}" type="pres">
      <dgm:prSet presAssocID="{D66BDD78-EE64-4502-93FF-0A65AF87A0E9}" presName="hierChild3" presStyleCnt="0"/>
      <dgm:spPr/>
      <dgm:t>
        <a:bodyPr/>
        <a:lstStyle/>
        <a:p>
          <a:endParaRPr lang="ru-RU"/>
        </a:p>
      </dgm:t>
    </dgm:pt>
    <dgm:pt modelId="{A88E7F8C-6AA9-4F39-A349-6D8FE3AA66D2}" type="pres">
      <dgm:prSet presAssocID="{B2737D28-9731-46AB-AA04-71C6C098CDB0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699BE79-5A5E-49C0-A8BB-B78711BBFEFC}" type="pres">
      <dgm:prSet presAssocID="{FA9175FB-99D7-428F-91B9-E20360684538}" presName="hierRoot3" presStyleCnt="0"/>
      <dgm:spPr/>
      <dgm:t>
        <a:bodyPr/>
        <a:lstStyle/>
        <a:p>
          <a:endParaRPr lang="ru-RU"/>
        </a:p>
      </dgm:t>
    </dgm:pt>
    <dgm:pt modelId="{028C8987-E9CC-4EBB-ACD2-7BB956358250}" type="pres">
      <dgm:prSet presAssocID="{FA9175FB-99D7-428F-91B9-E20360684538}" presName="composite3" presStyleCnt="0"/>
      <dgm:spPr/>
      <dgm:t>
        <a:bodyPr/>
        <a:lstStyle/>
        <a:p>
          <a:endParaRPr lang="ru-RU"/>
        </a:p>
      </dgm:t>
    </dgm:pt>
    <dgm:pt modelId="{A33E2133-D09D-40B1-BFB7-84080B4CCDBC}" type="pres">
      <dgm:prSet presAssocID="{FA9175FB-99D7-428F-91B9-E20360684538}" presName="background3" presStyleLbl="node3" presStyleIdx="0" presStyleCnt="3"/>
      <dgm:spPr/>
      <dgm:t>
        <a:bodyPr/>
        <a:lstStyle/>
        <a:p>
          <a:endParaRPr lang="ru-RU"/>
        </a:p>
      </dgm:t>
    </dgm:pt>
    <dgm:pt modelId="{40E7993E-C1FA-414C-B9E0-906DE236FBEE}" type="pres">
      <dgm:prSet presAssocID="{FA9175FB-99D7-428F-91B9-E20360684538}" presName="text3" presStyleLbl="fgAcc3" presStyleIdx="0" presStyleCnt="3" custScaleX="179150" custScaleY="292131" custLinFactNeighborX="-20512" custLinFactNeighborY="29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A569FE-DD89-4E12-BBD0-65FE8DD772A6}" type="pres">
      <dgm:prSet presAssocID="{FA9175FB-99D7-428F-91B9-E20360684538}" presName="hierChild4" presStyleCnt="0"/>
      <dgm:spPr/>
      <dgm:t>
        <a:bodyPr/>
        <a:lstStyle/>
        <a:p>
          <a:endParaRPr lang="ru-RU"/>
        </a:p>
      </dgm:t>
    </dgm:pt>
    <dgm:pt modelId="{D36A68A0-347F-4A2F-9535-770F50E60051}" type="pres">
      <dgm:prSet presAssocID="{5DAAAC9B-18E0-4C1E-95C5-92F780912C7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1F6505E-A584-41F2-AD5E-77FF5CF1D9D3}" type="pres">
      <dgm:prSet presAssocID="{14582244-99C8-4783-A607-345F7C1E2F62}" presName="hierRoot2" presStyleCnt="0"/>
      <dgm:spPr/>
      <dgm:t>
        <a:bodyPr/>
        <a:lstStyle/>
        <a:p>
          <a:endParaRPr lang="ru-RU"/>
        </a:p>
      </dgm:t>
    </dgm:pt>
    <dgm:pt modelId="{3C178DCE-0CEB-43C5-AD69-A8D0C4747062}" type="pres">
      <dgm:prSet presAssocID="{14582244-99C8-4783-A607-345F7C1E2F62}" presName="composite2" presStyleCnt="0"/>
      <dgm:spPr/>
      <dgm:t>
        <a:bodyPr/>
        <a:lstStyle/>
        <a:p>
          <a:endParaRPr lang="ru-RU"/>
        </a:p>
      </dgm:t>
    </dgm:pt>
    <dgm:pt modelId="{3CE6A864-9156-4F95-9E2B-84736CDDC45B}" type="pres">
      <dgm:prSet presAssocID="{14582244-99C8-4783-A607-345F7C1E2F62}" presName="background2" presStyleLbl="node2" presStyleIdx="1" presStyleCnt="3"/>
      <dgm:spPr/>
      <dgm:t>
        <a:bodyPr/>
        <a:lstStyle/>
        <a:p>
          <a:endParaRPr lang="ru-RU"/>
        </a:p>
      </dgm:t>
    </dgm:pt>
    <dgm:pt modelId="{1DB48F67-FB89-44BE-9C95-47A6EDD0E604}" type="pres">
      <dgm:prSet presAssocID="{14582244-99C8-4783-A607-345F7C1E2F62}" presName="text2" presStyleLbl="fgAcc2" presStyleIdx="1" presStyleCnt="3" custScaleX="154964" custScaleY="140499" custLinFactX="100000" custLinFactNeighborX="115269" custLinFactNeighborY="-272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48CC68-EEC7-4523-B8F1-1BE10F9886B2}" type="pres">
      <dgm:prSet presAssocID="{14582244-99C8-4783-A607-345F7C1E2F62}" presName="hierChild3" presStyleCnt="0"/>
      <dgm:spPr/>
      <dgm:t>
        <a:bodyPr/>
        <a:lstStyle/>
        <a:p>
          <a:endParaRPr lang="ru-RU"/>
        </a:p>
      </dgm:t>
    </dgm:pt>
    <dgm:pt modelId="{484073AC-2471-4125-946D-65331047DE23}" type="pres">
      <dgm:prSet presAssocID="{FB2C6FEE-FA00-477C-8DEF-74E2FF15DBC5}" presName="Name17" presStyleLbl="parChTrans1D3" presStyleIdx="1" presStyleCnt="3"/>
      <dgm:spPr/>
      <dgm:t>
        <a:bodyPr/>
        <a:lstStyle/>
        <a:p>
          <a:endParaRPr lang="ru-RU"/>
        </a:p>
      </dgm:t>
    </dgm:pt>
    <dgm:pt modelId="{3CBB677D-85C5-4891-83B7-FFE5C47127CA}" type="pres">
      <dgm:prSet presAssocID="{2AB890A1-0B66-44FC-B9BE-E3590B26B5C5}" presName="hierRoot3" presStyleCnt="0"/>
      <dgm:spPr/>
      <dgm:t>
        <a:bodyPr/>
        <a:lstStyle/>
        <a:p>
          <a:endParaRPr lang="ru-RU"/>
        </a:p>
      </dgm:t>
    </dgm:pt>
    <dgm:pt modelId="{14AF0817-27CB-48AB-B868-7AE104B86FC0}" type="pres">
      <dgm:prSet presAssocID="{2AB890A1-0B66-44FC-B9BE-E3590B26B5C5}" presName="composite3" presStyleCnt="0"/>
      <dgm:spPr/>
      <dgm:t>
        <a:bodyPr/>
        <a:lstStyle/>
        <a:p>
          <a:endParaRPr lang="ru-RU"/>
        </a:p>
      </dgm:t>
    </dgm:pt>
    <dgm:pt modelId="{13E03ACA-1492-4356-AF38-A3B019185EDA}" type="pres">
      <dgm:prSet presAssocID="{2AB890A1-0B66-44FC-B9BE-E3590B26B5C5}" presName="background3" presStyleLbl="node3" presStyleIdx="1" presStyleCnt="3"/>
      <dgm:spPr/>
      <dgm:t>
        <a:bodyPr/>
        <a:lstStyle/>
        <a:p>
          <a:endParaRPr lang="ru-RU"/>
        </a:p>
      </dgm:t>
    </dgm:pt>
    <dgm:pt modelId="{62770528-6EA1-4B22-9051-BD6CEE2715E0}" type="pres">
      <dgm:prSet presAssocID="{2AB890A1-0B66-44FC-B9BE-E3590B26B5C5}" presName="text3" presStyleLbl="fgAcc3" presStyleIdx="1" presStyleCnt="3" custScaleX="160103" custScaleY="286022" custLinFactX="100000" custLinFactNeighborX="100802" custLinFactNeighborY="5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80AFEF-EB72-4B2D-9F60-ACE673BBAAD5}" type="pres">
      <dgm:prSet presAssocID="{2AB890A1-0B66-44FC-B9BE-E3590B26B5C5}" presName="hierChild4" presStyleCnt="0"/>
      <dgm:spPr/>
      <dgm:t>
        <a:bodyPr/>
        <a:lstStyle/>
        <a:p>
          <a:endParaRPr lang="ru-RU"/>
        </a:p>
      </dgm:t>
    </dgm:pt>
    <dgm:pt modelId="{E7DE60AC-411D-42D2-954B-24762D2C9AD1}" type="pres">
      <dgm:prSet presAssocID="{19D2DC0D-CAB7-4F4D-8529-C1943BC93E3B}" presName="Name10" presStyleLbl="parChTrans1D2" presStyleIdx="2" presStyleCnt="3"/>
      <dgm:spPr/>
      <dgm:t>
        <a:bodyPr/>
        <a:lstStyle/>
        <a:p>
          <a:endParaRPr lang="ru-RU"/>
        </a:p>
      </dgm:t>
    </dgm:pt>
    <dgm:pt modelId="{07763C1F-9FB8-4627-A7E7-0C90ACE08170}" type="pres">
      <dgm:prSet presAssocID="{E5E08F23-674D-44C2-8D06-2E4CD651322E}" presName="hierRoot2" presStyleCnt="0"/>
      <dgm:spPr/>
      <dgm:t>
        <a:bodyPr/>
        <a:lstStyle/>
        <a:p>
          <a:endParaRPr lang="ru-RU"/>
        </a:p>
      </dgm:t>
    </dgm:pt>
    <dgm:pt modelId="{5122E3BA-C333-430D-8F8E-04B5807A4EB7}" type="pres">
      <dgm:prSet presAssocID="{E5E08F23-674D-44C2-8D06-2E4CD651322E}" presName="composite2" presStyleCnt="0"/>
      <dgm:spPr/>
      <dgm:t>
        <a:bodyPr/>
        <a:lstStyle/>
        <a:p>
          <a:endParaRPr lang="ru-RU"/>
        </a:p>
      </dgm:t>
    </dgm:pt>
    <dgm:pt modelId="{33EC58E6-3DD1-4155-9DD6-F309143F4C29}" type="pres">
      <dgm:prSet presAssocID="{E5E08F23-674D-44C2-8D06-2E4CD651322E}" presName="background2" presStyleLbl="node2" presStyleIdx="2" presStyleCnt="3"/>
      <dgm:spPr/>
      <dgm:t>
        <a:bodyPr/>
        <a:lstStyle/>
        <a:p>
          <a:endParaRPr lang="ru-RU"/>
        </a:p>
      </dgm:t>
    </dgm:pt>
    <dgm:pt modelId="{6E41B288-2216-4256-AF6A-FD1B65DF6F8D}" type="pres">
      <dgm:prSet presAssocID="{E5E08F23-674D-44C2-8D06-2E4CD651322E}" presName="text2" presStyleLbl="fgAcc2" presStyleIdx="2" presStyleCnt="3" custScaleX="180876" custScaleY="142925" custLinFactX="-86639" custLinFactNeighborX="-100000" custLinFactNeighborY="-25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79EE1A-FDDA-4068-A222-D1B7222ECB2E}" type="pres">
      <dgm:prSet presAssocID="{E5E08F23-674D-44C2-8D06-2E4CD651322E}" presName="hierChild3" presStyleCnt="0"/>
      <dgm:spPr/>
      <dgm:t>
        <a:bodyPr/>
        <a:lstStyle/>
        <a:p>
          <a:endParaRPr lang="ru-RU"/>
        </a:p>
      </dgm:t>
    </dgm:pt>
    <dgm:pt modelId="{A1DF1A9D-BBA7-496D-9365-0DB4019230AD}" type="pres">
      <dgm:prSet presAssocID="{8D7C0BB1-868B-471D-9739-792A94838DB3}" presName="Name17" presStyleLbl="parChTrans1D3" presStyleIdx="2" presStyleCnt="3"/>
      <dgm:spPr/>
      <dgm:t>
        <a:bodyPr/>
        <a:lstStyle/>
        <a:p>
          <a:endParaRPr lang="ru-RU"/>
        </a:p>
      </dgm:t>
    </dgm:pt>
    <dgm:pt modelId="{7C4E9984-B1BA-4103-9844-7EE85DFC3BBA}" type="pres">
      <dgm:prSet presAssocID="{37F835B9-B0DA-4C40-8C0E-D13792CCE631}" presName="hierRoot3" presStyleCnt="0"/>
      <dgm:spPr/>
      <dgm:t>
        <a:bodyPr/>
        <a:lstStyle/>
        <a:p>
          <a:endParaRPr lang="ru-RU"/>
        </a:p>
      </dgm:t>
    </dgm:pt>
    <dgm:pt modelId="{3865B8F5-C4A5-47EA-BBAA-A6BC710E0D87}" type="pres">
      <dgm:prSet presAssocID="{37F835B9-B0DA-4C40-8C0E-D13792CCE631}" presName="composite3" presStyleCnt="0"/>
      <dgm:spPr/>
      <dgm:t>
        <a:bodyPr/>
        <a:lstStyle/>
        <a:p>
          <a:endParaRPr lang="ru-RU"/>
        </a:p>
      </dgm:t>
    </dgm:pt>
    <dgm:pt modelId="{88A9423C-50D6-49D6-9EAC-2B95E7EDE444}" type="pres">
      <dgm:prSet presAssocID="{37F835B9-B0DA-4C40-8C0E-D13792CCE631}" presName="background3" presStyleLbl="node3" presStyleIdx="2" presStyleCnt="3"/>
      <dgm:spPr/>
      <dgm:t>
        <a:bodyPr/>
        <a:lstStyle/>
        <a:p>
          <a:endParaRPr lang="ru-RU"/>
        </a:p>
      </dgm:t>
    </dgm:pt>
    <dgm:pt modelId="{F3BDC4F9-4280-4C37-A5DA-7654AAC7707F}" type="pres">
      <dgm:prSet presAssocID="{37F835B9-B0DA-4C40-8C0E-D13792CCE631}" presName="text3" presStyleLbl="fgAcc3" presStyleIdx="2" presStyleCnt="3" custScaleX="173493" custScaleY="298282" custLinFactX="-89542" custLinFactNeighborX="-100000" custLinFactNeighborY="78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D5AEBB-611E-4581-8895-D452EA02093E}" type="pres">
      <dgm:prSet presAssocID="{37F835B9-B0DA-4C40-8C0E-D13792CCE631}" presName="hierChild4" presStyleCnt="0"/>
      <dgm:spPr/>
      <dgm:t>
        <a:bodyPr/>
        <a:lstStyle/>
        <a:p>
          <a:endParaRPr lang="ru-RU"/>
        </a:p>
      </dgm:t>
    </dgm:pt>
  </dgm:ptLst>
  <dgm:cxnLst>
    <dgm:cxn modelId="{E4FE96E8-B9F3-4CFA-8BED-852A78947BE3}" type="presOf" srcId="{E5E08F23-674D-44C2-8D06-2E4CD651322E}" destId="{6E41B288-2216-4256-AF6A-FD1B65DF6F8D}" srcOrd="0" destOrd="0" presId="urn:microsoft.com/office/officeart/2005/8/layout/hierarchy1"/>
    <dgm:cxn modelId="{D153B069-8C75-4156-B91E-BBEEFB32A28A}" type="presOf" srcId="{19D2DC0D-CAB7-4F4D-8529-C1943BC93E3B}" destId="{E7DE60AC-411D-42D2-954B-24762D2C9AD1}" srcOrd="0" destOrd="0" presId="urn:microsoft.com/office/officeart/2005/8/layout/hierarchy1"/>
    <dgm:cxn modelId="{EC34FA36-D358-467E-B686-B3D10099BC4B}" srcId="{E5E08F23-674D-44C2-8D06-2E4CD651322E}" destId="{37F835B9-B0DA-4C40-8C0E-D13792CCE631}" srcOrd="0" destOrd="0" parTransId="{8D7C0BB1-868B-471D-9739-792A94838DB3}" sibTransId="{756237BB-C254-4C3C-BFA7-EAC83A42C9E6}"/>
    <dgm:cxn modelId="{4420E763-024E-492F-A2DB-8D15E22E084C}" srcId="{F22CCFB3-DC29-4F08-BA4F-FB006A860E93}" destId="{23BC822A-06DC-47AD-83CC-412777039179}" srcOrd="0" destOrd="0" parTransId="{91AF1DF4-ED63-40CF-A30A-E73E6DFC9821}" sibTransId="{2E23D2CD-3EEC-4A68-B0FF-B9B238CAEA31}"/>
    <dgm:cxn modelId="{9F8B79D3-815E-45E7-996F-629C2EEAA9AF}" srcId="{D66BDD78-EE64-4502-93FF-0A65AF87A0E9}" destId="{FA9175FB-99D7-428F-91B9-E20360684538}" srcOrd="0" destOrd="0" parTransId="{B2737D28-9731-46AB-AA04-71C6C098CDB0}" sibTransId="{21CEC036-886B-44AA-887C-0A196BBBEF7E}"/>
    <dgm:cxn modelId="{0EE9D246-82F5-4AB0-A9CF-AEBA14BCD6EC}" type="presOf" srcId="{D64DFDBE-6244-44A9-9ABD-20E3FAE59D2E}" destId="{7128A32E-5205-4799-BE92-8A1618639B03}" srcOrd="0" destOrd="0" presId="urn:microsoft.com/office/officeart/2005/8/layout/hierarchy1"/>
    <dgm:cxn modelId="{E3CA39EA-4210-4F97-840E-CAAE3A54D264}" srcId="{23BC822A-06DC-47AD-83CC-412777039179}" destId="{E5E08F23-674D-44C2-8D06-2E4CD651322E}" srcOrd="2" destOrd="0" parTransId="{19D2DC0D-CAB7-4F4D-8529-C1943BC93E3B}" sibTransId="{144DF7E9-095E-46BC-8448-08AE8527CE34}"/>
    <dgm:cxn modelId="{2D84AB35-F065-4F08-B4B4-D4AC73F7EAD4}" type="presOf" srcId="{37F835B9-B0DA-4C40-8C0E-D13792CCE631}" destId="{F3BDC4F9-4280-4C37-A5DA-7654AAC7707F}" srcOrd="0" destOrd="0" presId="urn:microsoft.com/office/officeart/2005/8/layout/hierarchy1"/>
    <dgm:cxn modelId="{61DDEC61-A486-4D5A-8859-69C6B1D3AE05}" type="presOf" srcId="{B2737D28-9731-46AB-AA04-71C6C098CDB0}" destId="{A88E7F8C-6AA9-4F39-A349-6D8FE3AA66D2}" srcOrd="0" destOrd="0" presId="urn:microsoft.com/office/officeart/2005/8/layout/hierarchy1"/>
    <dgm:cxn modelId="{6123D72F-BBE9-4E4D-89CE-A95D270F3394}" type="presOf" srcId="{F22CCFB3-DC29-4F08-BA4F-FB006A860E93}" destId="{9B438CE7-FF0B-41EC-84ED-17E81DAA53B0}" srcOrd="0" destOrd="0" presId="urn:microsoft.com/office/officeart/2005/8/layout/hierarchy1"/>
    <dgm:cxn modelId="{886BA046-5F03-4A12-AC99-7B965A5A1171}" type="presOf" srcId="{5DAAAC9B-18E0-4C1E-95C5-92F780912C71}" destId="{D36A68A0-347F-4A2F-9535-770F50E60051}" srcOrd="0" destOrd="0" presId="urn:microsoft.com/office/officeart/2005/8/layout/hierarchy1"/>
    <dgm:cxn modelId="{0DADEBC4-767C-484E-A7D3-436F65B0368C}" type="presOf" srcId="{2AB890A1-0B66-44FC-B9BE-E3590B26B5C5}" destId="{62770528-6EA1-4B22-9051-BD6CEE2715E0}" srcOrd="0" destOrd="0" presId="urn:microsoft.com/office/officeart/2005/8/layout/hierarchy1"/>
    <dgm:cxn modelId="{5B30336F-4C5C-41D2-97A0-534BAB3132F6}" type="presOf" srcId="{FB2C6FEE-FA00-477C-8DEF-74E2FF15DBC5}" destId="{484073AC-2471-4125-946D-65331047DE23}" srcOrd="0" destOrd="0" presId="urn:microsoft.com/office/officeart/2005/8/layout/hierarchy1"/>
    <dgm:cxn modelId="{95B579B6-8CB5-4265-B0B5-350A802A5F5C}" type="presOf" srcId="{FA9175FB-99D7-428F-91B9-E20360684538}" destId="{40E7993E-C1FA-414C-B9E0-906DE236FBEE}" srcOrd="0" destOrd="0" presId="urn:microsoft.com/office/officeart/2005/8/layout/hierarchy1"/>
    <dgm:cxn modelId="{06597576-D4C6-41AB-967E-B2DCD56DC853}" type="presOf" srcId="{8D7C0BB1-868B-471D-9739-792A94838DB3}" destId="{A1DF1A9D-BBA7-496D-9365-0DB4019230AD}" srcOrd="0" destOrd="0" presId="urn:microsoft.com/office/officeart/2005/8/layout/hierarchy1"/>
    <dgm:cxn modelId="{75D116A8-4410-4F69-A0CC-E3F022C6919C}" srcId="{23BC822A-06DC-47AD-83CC-412777039179}" destId="{D66BDD78-EE64-4502-93FF-0A65AF87A0E9}" srcOrd="0" destOrd="0" parTransId="{D64DFDBE-6244-44A9-9ABD-20E3FAE59D2E}" sibTransId="{4A7EAE59-D171-469B-922F-B81FD2E78113}"/>
    <dgm:cxn modelId="{D26504ED-545B-49CD-8463-B75E3EC9799C}" type="presOf" srcId="{23BC822A-06DC-47AD-83CC-412777039179}" destId="{F749F09C-6DF2-4F4F-B8F3-007B5CB36B5E}" srcOrd="0" destOrd="0" presId="urn:microsoft.com/office/officeart/2005/8/layout/hierarchy1"/>
    <dgm:cxn modelId="{0206203A-C70F-4DFB-8926-839DC78CF1FB}" srcId="{14582244-99C8-4783-A607-345F7C1E2F62}" destId="{2AB890A1-0B66-44FC-B9BE-E3590B26B5C5}" srcOrd="0" destOrd="0" parTransId="{FB2C6FEE-FA00-477C-8DEF-74E2FF15DBC5}" sibTransId="{E99B8039-C230-4DBF-89C4-36A03157638A}"/>
    <dgm:cxn modelId="{0EBDC24F-F334-4867-8CCC-058E5C935EA3}" srcId="{23BC822A-06DC-47AD-83CC-412777039179}" destId="{14582244-99C8-4783-A607-345F7C1E2F62}" srcOrd="1" destOrd="0" parTransId="{5DAAAC9B-18E0-4C1E-95C5-92F780912C71}" sibTransId="{A973A970-CC1C-40BF-9277-987E46D872A4}"/>
    <dgm:cxn modelId="{8248A0C3-B8D8-4FC6-9E58-5BF5B24E2150}" type="presOf" srcId="{D66BDD78-EE64-4502-93FF-0A65AF87A0E9}" destId="{11D7965C-BE75-47C8-A07A-B2EC5FA430D4}" srcOrd="0" destOrd="0" presId="urn:microsoft.com/office/officeart/2005/8/layout/hierarchy1"/>
    <dgm:cxn modelId="{660851DE-DE71-4F09-B3BD-32BF5B4D3E52}" type="presOf" srcId="{14582244-99C8-4783-A607-345F7C1E2F62}" destId="{1DB48F67-FB89-44BE-9C95-47A6EDD0E604}" srcOrd="0" destOrd="0" presId="urn:microsoft.com/office/officeart/2005/8/layout/hierarchy1"/>
    <dgm:cxn modelId="{8F09BBE0-059B-4CFB-8051-43C1A6788064}" type="presParOf" srcId="{9B438CE7-FF0B-41EC-84ED-17E81DAA53B0}" destId="{933ADE51-3338-4FE2-ADBC-2620985D4168}" srcOrd="0" destOrd="0" presId="urn:microsoft.com/office/officeart/2005/8/layout/hierarchy1"/>
    <dgm:cxn modelId="{71F6130B-F996-409C-9DDB-8A5E45F1791E}" type="presParOf" srcId="{933ADE51-3338-4FE2-ADBC-2620985D4168}" destId="{D052A454-07E8-46B3-AF99-C183B06525DE}" srcOrd="0" destOrd="0" presId="urn:microsoft.com/office/officeart/2005/8/layout/hierarchy1"/>
    <dgm:cxn modelId="{B6AF2593-BC80-4D6E-A8A8-7782F5B4601C}" type="presParOf" srcId="{D052A454-07E8-46B3-AF99-C183B06525DE}" destId="{E8EFF23C-AB9E-4476-9419-A6CC8C4212EA}" srcOrd="0" destOrd="0" presId="urn:microsoft.com/office/officeart/2005/8/layout/hierarchy1"/>
    <dgm:cxn modelId="{605E9AF1-2639-4A66-964A-0721D2652FAE}" type="presParOf" srcId="{D052A454-07E8-46B3-AF99-C183B06525DE}" destId="{F749F09C-6DF2-4F4F-B8F3-007B5CB36B5E}" srcOrd="1" destOrd="0" presId="urn:microsoft.com/office/officeart/2005/8/layout/hierarchy1"/>
    <dgm:cxn modelId="{B039DD5C-57FC-4BAE-B544-433AC95C4609}" type="presParOf" srcId="{933ADE51-3338-4FE2-ADBC-2620985D4168}" destId="{015E2BF6-BF3C-4141-9107-F64A3351CB30}" srcOrd="1" destOrd="0" presId="urn:microsoft.com/office/officeart/2005/8/layout/hierarchy1"/>
    <dgm:cxn modelId="{B70157DD-D913-477C-97EE-8E972C225F60}" type="presParOf" srcId="{015E2BF6-BF3C-4141-9107-F64A3351CB30}" destId="{7128A32E-5205-4799-BE92-8A1618639B03}" srcOrd="0" destOrd="0" presId="urn:microsoft.com/office/officeart/2005/8/layout/hierarchy1"/>
    <dgm:cxn modelId="{D378DCC9-DB2C-4991-BE04-2835054A1063}" type="presParOf" srcId="{015E2BF6-BF3C-4141-9107-F64A3351CB30}" destId="{32F6F5AE-4806-43DC-99E6-2690B6E51714}" srcOrd="1" destOrd="0" presId="urn:microsoft.com/office/officeart/2005/8/layout/hierarchy1"/>
    <dgm:cxn modelId="{0EE2E5E0-04C3-45F8-81F0-DE4CF1FC730B}" type="presParOf" srcId="{32F6F5AE-4806-43DC-99E6-2690B6E51714}" destId="{6C968394-CB8F-4040-8E0B-98723F6A8FC8}" srcOrd="0" destOrd="0" presId="urn:microsoft.com/office/officeart/2005/8/layout/hierarchy1"/>
    <dgm:cxn modelId="{B1CAAB6E-9715-4693-88A0-7E00C5C2ED8D}" type="presParOf" srcId="{6C968394-CB8F-4040-8E0B-98723F6A8FC8}" destId="{53548438-8DA2-4ECB-A2F8-2903E64143AD}" srcOrd="0" destOrd="0" presId="urn:microsoft.com/office/officeart/2005/8/layout/hierarchy1"/>
    <dgm:cxn modelId="{66510080-3BEE-4F7D-B293-E5A2E58176EE}" type="presParOf" srcId="{6C968394-CB8F-4040-8E0B-98723F6A8FC8}" destId="{11D7965C-BE75-47C8-A07A-B2EC5FA430D4}" srcOrd="1" destOrd="0" presId="urn:microsoft.com/office/officeart/2005/8/layout/hierarchy1"/>
    <dgm:cxn modelId="{601C55F7-4333-4FC4-8309-C0FA957568D3}" type="presParOf" srcId="{32F6F5AE-4806-43DC-99E6-2690B6E51714}" destId="{1137C58E-45EC-48DD-97B5-ADAEB4CD98F0}" srcOrd="1" destOrd="0" presId="urn:microsoft.com/office/officeart/2005/8/layout/hierarchy1"/>
    <dgm:cxn modelId="{1BB5B77A-89F5-4580-9A5F-6E98405A9CF5}" type="presParOf" srcId="{1137C58E-45EC-48DD-97B5-ADAEB4CD98F0}" destId="{A88E7F8C-6AA9-4F39-A349-6D8FE3AA66D2}" srcOrd="0" destOrd="0" presId="urn:microsoft.com/office/officeart/2005/8/layout/hierarchy1"/>
    <dgm:cxn modelId="{2506DD3D-97A2-4F16-9B47-A7B5E8F059D8}" type="presParOf" srcId="{1137C58E-45EC-48DD-97B5-ADAEB4CD98F0}" destId="{1699BE79-5A5E-49C0-A8BB-B78711BBFEFC}" srcOrd="1" destOrd="0" presId="urn:microsoft.com/office/officeart/2005/8/layout/hierarchy1"/>
    <dgm:cxn modelId="{4AB0C8C1-7147-491E-8211-67E812F0DEA0}" type="presParOf" srcId="{1699BE79-5A5E-49C0-A8BB-B78711BBFEFC}" destId="{028C8987-E9CC-4EBB-ACD2-7BB956358250}" srcOrd="0" destOrd="0" presId="urn:microsoft.com/office/officeart/2005/8/layout/hierarchy1"/>
    <dgm:cxn modelId="{2E580A9B-C246-4E3B-B6E7-E00B3A57E47C}" type="presParOf" srcId="{028C8987-E9CC-4EBB-ACD2-7BB956358250}" destId="{A33E2133-D09D-40B1-BFB7-84080B4CCDBC}" srcOrd="0" destOrd="0" presId="urn:microsoft.com/office/officeart/2005/8/layout/hierarchy1"/>
    <dgm:cxn modelId="{B681D0AF-A298-48B8-BF5B-966FE1F63D83}" type="presParOf" srcId="{028C8987-E9CC-4EBB-ACD2-7BB956358250}" destId="{40E7993E-C1FA-414C-B9E0-906DE236FBEE}" srcOrd="1" destOrd="0" presId="urn:microsoft.com/office/officeart/2005/8/layout/hierarchy1"/>
    <dgm:cxn modelId="{2122966E-F0BB-4F1A-B633-B2E1C79487D0}" type="presParOf" srcId="{1699BE79-5A5E-49C0-A8BB-B78711BBFEFC}" destId="{F1A569FE-DD89-4E12-BBD0-65FE8DD772A6}" srcOrd="1" destOrd="0" presId="urn:microsoft.com/office/officeart/2005/8/layout/hierarchy1"/>
    <dgm:cxn modelId="{6EF4A268-34E8-40E5-910C-F12B6C1974DD}" type="presParOf" srcId="{015E2BF6-BF3C-4141-9107-F64A3351CB30}" destId="{D36A68A0-347F-4A2F-9535-770F50E60051}" srcOrd="2" destOrd="0" presId="urn:microsoft.com/office/officeart/2005/8/layout/hierarchy1"/>
    <dgm:cxn modelId="{6732A45C-E556-4D21-A13C-BEB04339640B}" type="presParOf" srcId="{015E2BF6-BF3C-4141-9107-F64A3351CB30}" destId="{E1F6505E-A584-41F2-AD5E-77FF5CF1D9D3}" srcOrd="3" destOrd="0" presId="urn:microsoft.com/office/officeart/2005/8/layout/hierarchy1"/>
    <dgm:cxn modelId="{B34008AB-CAFD-453C-863E-08DEF8DD24FD}" type="presParOf" srcId="{E1F6505E-A584-41F2-AD5E-77FF5CF1D9D3}" destId="{3C178DCE-0CEB-43C5-AD69-A8D0C4747062}" srcOrd="0" destOrd="0" presId="urn:microsoft.com/office/officeart/2005/8/layout/hierarchy1"/>
    <dgm:cxn modelId="{55CB59F7-D1AD-4F5C-BB77-089493D062CD}" type="presParOf" srcId="{3C178DCE-0CEB-43C5-AD69-A8D0C4747062}" destId="{3CE6A864-9156-4F95-9E2B-84736CDDC45B}" srcOrd="0" destOrd="0" presId="urn:microsoft.com/office/officeart/2005/8/layout/hierarchy1"/>
    <dgm:cxn modelId="{82AFC6ED-CE66-4C50-9578-C2052E275878}" type="presParOf" srcId="{3C178DCE-0CEB-43C5-AD69-A8D0C4747062}" destId="{1DB48F67-FB89-44BE-9C95-47A6EDD0E604}" srcOrd="1" destOrd="0" presId="urn:microsoft.com/office/officeart/2005/8/layout/hierarchy1"/>
    <dgm:cxn modelId="{AE9A94AC-29D0-4D9E-A34D-0F404F81420C}" type="presParOf" srcId="{E1F6505E-A584-41F2-AD5E-77FF5CF1D9D3}" destId="{E248CC68-EEC7-4523-B8F1-1BE10F9886B2}" srcOrd="1" destOrd="0" presId="urn:microsoft.com/office/officeart/2005/8/layout/hierarchy1"/>
    <dgm:cxn modelId="{7A538D17-646A-4F58-993B-C4FA6D49194F}" type="presParOf" srcId="{E248CC68-EEC7-4523-B8F1-1BE10F9886B2}" destId="{484073AC-2471-4125-946D-65331047DE23}" srcOrd="0" destOrd="0" presId="urn:microsoft.com/office/officeart/2005/8/layout/hierarchy1"/>
    <dgm:cxn modelId="{993A79AC-7B9A-4358-8770-048BFA595BEF}" type="presParOf" srcId="{E248CC68-EEC7-4523-B8F1-1BE10F9886B2}" destId="{3CBB677D-85C5-4891-83B7-FFE5C47127CA}" srcOrd="1" destOrd="0" presId="urn:microsoft.com/office/officeart/2005/8/layout/hierarchy1"/>
    <dgm:cxn modelId="{63BB69FD-25A6-4BDC-BC08-390E3C2422BB}" type="presParOf" srcId="{3CBB677D-85C5-4891-83B7-FFE5C47127CA}" destId="{14AF0817-27CB-48AB-B868-7AE104B86FC0}" srcOrd="0" destOrd="0" presId="urn:microsoft.com/office/officeart/2005/8/layout/hierarchy1"/>
    <dgm:cxn modelId="{3F3443DD-97FB-4672-8B6D-1C2965B04FB1}" type="presParOf" srcId="{14AF0817-27CB-48AB-B868-7AE104B86FC0}" destId="{13E03ACA-1492-4356-AF38-A3B019185EDA}" srcOrd="0" destOrd="0" presId="urn:microsoft.com/office/officeart/2005/8/layout/hierarchy1"/>
    <dgm:cxn modelId="{D9298DC1-914F-48AA-AD87-4D5D2CD942A0}" type="presParOf" srcId="{14AF0817-27CB-48AB-B868-7AE104B86FC0}" destId="{62770528-6EA1-4B22-9051-BD6CEE2715E0}" srcOrd="1" destOrd="0" presId="urn:microsoft.com/office/officeart/2005/8/layout/hierarchy1"/>
    <dgm:cxn modelId="{C8E2BE70-D5F9-4585-B094-69EFBB83D169}" type="presParOf" srcId="{3CBB677D-85C5-4891-83B7-FFE5C47127CA}" destId="{5880AFEF-EB72-4B2D-9F60-ACE673BBAAD5}" srcOrd="1" destOrd="0" presId="urn:microsoft.com/office/officeart/2005/8/layout/hierarchy1"/>
    <dgm:cxn modelId="{8976597A-05FE-4E04-B19D-B3B74701EB95}" type="presParOf" srcId="{015E2BF6-BF3C-4141-9107-F64A3351CB30}" destId="{E7DE60AC-411D-42D2-954B-24762D2C9AD1}" srcOrd="4" destOrd="0" presId="urn:microsoft.com/office/officeart/2005/8/layout/hierarchy1"/>
    <dgm:cxn modelId="{CD256E64-0440-4F36-AE99-5F5C37BB1BD9}" type="presParOf" srcId="{015E2BF6-BF3C-4141-9107-F64A3351CB30}" destId="{07763C1F-9FB8-4627-A7E7-0C90ACE08170}" srcOrd="5" destOrd="0" presId="urn:microsoft.com/office/officeart/2005/8/layout/hierarchy1"/>
    <dgm:cxn modelId="{32A0A7CA-5C73-4728-B970-E98122386518}" type="presParOf" srcId="{07763C1F-9FB8-4627-A7E7-0C90ACE08170}" destId="{5122E3BA-C333-430D-8F8E-04B5807A4EB7}" srcOrd="0" destOrd="0" presId="urn:microsoft.com/office/officeart/2005/8/layout/hierarchy1"/>
    <dgm:cxn modelId="{38FCEDBA-9770-4AA5-8E84-72FC1910FDB5}" type="presParOf" srcId="{5122E3BA-C333-430D-8F8E-04B5807A4EB7}" destId="{33EC58E6-3DD1-4155-9DD6-F309143F4C29}" srcOrd="0" destOrd="0" presId="urn:microsoft.com/office/officeart/2005/8/layout/hierarchy1"/>
    <dgm:cxn modelId="{AC7F64CB-3772-4995-A3D7-E8F9B837CBAF}" type="presParOf" srcId="{5122E3BA-C333-430D-8F8E-04B5807A4EB7}" destId="{6E41B288-2216-4256-AF6A-FD1B65DF6F8D}" srcOrd="1" destOrd="0" presId="urn:microsoft.com/office/officeart/2005/8/layout/hierarchy1"/>
    <dgm:cxn modelId="{5188BAFE-CE2B-4DD0-A6A0-CDC4586B0300}" type="presParOf" srcId="{07763C1F-9FB8-4627-A7E7-0C90ACE08170}" destId="{1F79EE1A-FDDA-4068-A222-D1B7222ECB2E}" srcOrd="1" destOrd="0" presId="urn:microsoft.com/office/officeart/2005/8/layout/hierarchy1"/>
    <dgm:cxn modelId="{41E7F18C-F07F-494D-BC08-14A92B6F4CFF}" type="presParOf" srcId="{1F79EE1A-FDDA-4068-A222-D1B7222ECB2E}" destId="{A1DF1A9D-BBA7-496D-9365-0DB4019230AD}" srcOrd="0" destOrd="0" presId="urn:microsoft.com/office/officeart/2005/8/layout/hierarchy1"/>
    <dgm:cxn modelId="{E52F0C1E-E941-4785-B69D-5CB347A0F70A}" type="presParOf" srcId="{1F79EE1A-FDDA-4068-A222-D1B7222ECB2E}" destId="{7C4E9984-B1BA-4103-9844-7EE85DFC3BBA}" srcOrd="1" destOrd="0" presId="urn:microsoft.com/office/officeart/2005/8/layout/hierarchy1"/>
    <dgm:cxn modelId="{57DEE489-73E3-42C1-9C1E-957E0A405C4A}" type="presParOf" srcId="{7C4E9984-B1BA-4103-9844-7EE85DFC3BBA}" destId="{3865B8F5-C4A5-47EA-BBAA-A6BC710E0D87}" srcOrd="0" destOrd="0" presId="urn:microsoft.com/office/officeart/2005/8/layout/hierarchy1"/>
    <dgm:cxn modelId="{2390BA04-F53D-43BE-B3A1-DE5ACA9CE512}" type="presParOf" srcId="{3865B8F5-C4A5-47EA-BBAA-A6BC710E0D87}" destId="{88A9423C-50D6-49D6-9EAC-2B95E7EDE444}" srcOrd="0" destOrd="0" presId="urn:microsoft.com/office/officeart/2005/8/layout/hierarchy1"/>
    <dgm:cxn modelId="{BA22D226-4663-4C4B-99ED-045829DF4EC3}" type="presParOf" srcId="{3865B8F5-C4A5-47EA-BBAA-A6BC710E0D87}" destId="{F3BDC4F9-4280-4C37-A5DA-7654AAC7707F}" srcOrd="1" destOrd="0" presId="urn:microsoft.com/office/officeart/2005/8/layout/hierarchy1"/>
    <dgm:cxn modelId="{E910D831-1B13-4AED-9E30-319EE46CBBFB}" type="presParOf" srcId="{7C4E9984-B1BA-4103-9844-7EE85DFC3BBA}" destId="{86D5AEBB-611E-4581-8895-D452EA02093E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2CCFB3-DC29-4F08-BA4F-FB006A860E93}" type="doc">
      <dgm:prSet loTypeId="urn:microsoft.com/office/officeart/2005/8/layout/hierarchy1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3BC822A-06DC-47AD-83CC-412777039179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Программы повышения квалификации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AF1DF4-ED63-40CF-A30A-E73E6DFC9821}" type="parTrans" cxnId="{4420E763-024E-492F-A2DB-8D15E22E084C}">
      <dgm:prSet/>
      <dgm:spPr/>
      <dgm:t>
        <a:bodyPr/>
        <a:lstStyle/>
        <a:p>
          <a:endParaRPr lang="ru-RU"/>
        </a:p>
      </dgm:t>
    </dgm:pt>
    <dgm:pt modelId="{2E23D2CD-3EEC-4A68-B0FF-B9B238CAEA31}" type="sibTrans" cxnId="{4420E763-024E-492F-A2DB-8D15E22E084C}">
      <dgm:prSet/>
      <dgm:spPr/>
      <dgm:t>
        <a:bodyPr/>
        <a:lstStyle/>
        <a:p>
          <a:endParaRPr lang="ru-RU"/>
        </a:p>
      </dgm:t>
    </dgm:pt>
    <dgm:pt modelId="{E98233D7-4DBA-4EDD-935F-64432F667922}">
      <dgm:prSet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Программы профессиональных модулей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0AF6E8-5BEF-4488-BD0A-3615516A7C90}" type="parTrans" cxnId="{92BE3BD4-2BD2-44EC-B4BB-91A7ED795853}">
      <dgm:prSet/>
      <dgm:spPr/>
      <dgm:t>
        <a:bodyPr/>
        <a:lstStyle/>
        <a:p>
          <a:endParaRPr lang="ru-RU" dirty="0"/>
        </a:p>
      </dgm:t>
    </dgm:pt>
    <dgm:pt modelId="{BC64E4E3-8F6E-402B-B750-F655F19C7904}" type="sibTrans" cxnId="{92BE3BD4-2BD2-44EC-B4BB-91A7ED795853}">
      <dgm:prSet/>
      <dgm:spPr/>
      <dgm:t>
        <a:bodyPr/>
        <a:lstStyle/>
        <a:p>
          <a:endParaRPr lang="ru-RU"/>
        </a:p>
      </dgm:t>
    </dgm:pt>
    <dgm:pt modelId="{6A95F85F-424B-4A08-8AF8-80E36ECD2C81}">
      <dgm:prSet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Тематические образовательные программы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EF8EAD-38BE-4CDE-93FC-5C90EACE6B98}" type="parTrans" cxnId="{F3B9AEA0-62AC-4B33-8E5C-DA5710192D90}">
      <dgm:prSet/>
      <dgm:spPr/>
      <dgm:t>
        <a:bodyPr/>
        <a:lstStyle/>
        <a:p>
          <a:endParaRPr lang="ru-RU" dirty="0"/>
        </a:p>
      </dgm:t>
    </dgm:pt>
    <dgm:pt modelId="{0CEBD5AA-28DB-4AF0-8BED-9F9E1C9B1572}" type="sibTrans" cxnId="{F3B9AEA0-62AC-4B33-8E5C-DA5710192D90}">
      <dgm:prSet/>
      <dgm:spPr/>
      <dgm:t>
        <a:bodyPr/>
        <a:lstStyle/>
        <a:p>
          <a:endParaRPr lang="ru-RU"/>
        </a:p>
      </dgm:t>
    </dgm:pt>
    <dgm:pt modelId="{C5E05EAD-E5D1-4BA8-8B78-B906F07195D2}">
      <dgm:prSet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Типовые дополнительные образовательные программы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78183E-5E8B-4465-B536-31C934FB5DA1}" type="parTrans" cxnId="{DDD790D7-A3BD-4D74-A59B-80A6F28CCA5D}">
      <dgm:prSet/>
      <dgm:spPr/>
      <dgm:t>
        <a:bodyPr/>
        <a:lstStyle/>
        <a:p>
          <a:endParaRPr lang="ru-RU" dirty="0"/>
        </a:p>
      </dgm:t>
    </dgm:pt>
    <dgm:pt modelId="{F77EBAB9-2ED9-4CDA-9EC6-49A4F31BDBF8}" type="sibTrans" cxnId="{DDD790D7-A3BD-4D74-A59B-80A6F28CCA5D}">
      <dgm:prSet/>
      <dgm:spPr/>
      <dgm:t>
        <a:bodyPr/>
        <a:lstStyle/>
        <a:p>
          <a:endParaRPr lang="ru-RU"/>
        </a:p>
      </dgm:t>
    </dgm:pt>
    <dgm:pt modelId="{96798A63-AFEF-4A6B-B00E-B57CEC0DB764}">
      <dgm:prSet custT="1"/>
      <dgm:spPr/>
      <dgm:t>
        <a:bodyPr/>
        <a:lstStyle/>
        <a:p>
          <a:r>
            <a:rPr lang="ru-RU" sz="1400" dirty="0" smtClean="0"/>
            <a:t>Вакцинопрофилактика</a:t>
          </a:r>
        </a:p>
        <a:p>
          <a:r>
            <a:rPr lang="ru-RU" sz="1400" dirty="0" smtClean="0"/>
            <a:t>Паллиативная медицинская помощь</a:t>
          </a:r>
        </a:p>
        <a:p>
          <a:r>
            <a:rPr lang="ru-RU" sz="1400" dirty="0" smtClean="0"/>
            <a:t>Организация хранения, учета и отпуска лекарственных препаратов в медицинских организациях, имеющих лицензию на фармацевтическую деятельность</a:t>
          </a:r>
          <a:endParaRPr lang="ru-RU" sz="1400" dirty="0"/>
        </a:p>
      </dgm:t>
    </dgm:pt>
    <dgm:pt modelId="{1DE92678-9D28-42D5-9BBA-4342A9D16806}" type="parTrans" cxnId="{B804C419-D129-4E73-8D83-69D96FE348A7}">
      <dgm:prSet/>
      <dgm:spPr/>
      <dgm:t>
        <a:bodyPr/>
        <a:lstStyle/>
        <a:p>
          <a:endParaRPr lang="ru-RU" dirty="0"/>
        </a:p>
      </dgm:t>
    </dgm:pt>
    <dgm:pt modelId="{621DD8D7-0D36-4A27-BECD-0A64BBE03881}" type="sibTrans" cxnId="{B804C419-D129-4E73-8D83-69D96FE348A7}">
      <dgm:prSet/>
      <dgm:spPr/>
      <dgm:t>
        <a:bodyPr/>
        <a:lstStyle/>
        <a:p>
          <a:endParaRPr lang="ru-RU"/>
        </a:p>
      </dgm:t>
    </dgm:pt>
    <dgm:pt modelId="{D2853C59-8DBC-445C-B0F1-C2D9306A2DDB}">
      <dgm:prSet custT="1"/>
      <dgm:spPr/>
      <dgm:t>
        <a:bodyPr/>
        <a:lstStyle/>
        <a:p>
          <a:r>
            <a:rPr lang="ru-RU" sz="1600" dirty="0" smtClean="0"/>
            <a:t>В соответствии с приказом Министерства здравоохранения РФ от 05.07.1998 №186</a:t>
          </a:r>
          <a:endParaRPr lang="ru-RU" sz="1600" dirty="0"/>
        </a:p>
      </dgm:t>
    </dgm:pt>
    <dgm:pt modelId="{ADD7B1A0-4180-4EE6-BE9C-AA49D891AEF5}" type="parTrans" cxnId="{A3607F91-C04E-4273-B907-94F3358AD30D}">
      <dgm:prSet/>
      <dgm:spPr/>
      <dgm:t>
        <a:bodyPr/>
        <a:lstStyle/>
        <a:p>
          <a:endParaRPr lang="ru-RU" dirty="0"/>
        </a:p>
      </dgm:t>
    </dgm:pt>
    <dgm:pt modelId="{00AE92D7-9F43-4901-AB62-B174B46FE60C}" type="sibTrans" cxnId="{A3607F91-C04E-4273-B907-94F3358AD30D}">
      <dgm:prSet/>
      <dgm:spPr/>
      <dgm:t>
        <a:bodyPr/>
        <a:lstStyle/>
        <a:p>
          <a:endParaRPr lang="ru-RU"/>
        </a:p>
      </dgm:t>
    </dgm:pt>
    <dgm:pt modelId="{E79B3342-AB83-4706-9A39-D782BA5DF511}">
      <dgm:prSet custT="1"/>
      <dgm:spPr/>
      <dgm:t>
        <a:bodyPr/>
        <a:lstStyle/>
        <a:p>
          <a:r>
            <a:rPr lang="ru-RU" sz="1400" dirty="0" smtClean="0"/>
            <a:t>ПМ 01. Организация профессиональной деятельности</a:t>
          </a:r>
        </a:p>
        <a:p>
          <a:r>
            <a:rPr lang="ru-RU" sz="1400" dirty="0" smtClean="0"/>
            <a:t>ПМ 02. Участие в обеспечении безопасной больничной среды</a:t>
          </a:r>
        </a:p>
        <a:p>
          <a:r>
            <a:rPr lang="ru-RU" sz="1400" dirty="0" smtClean="0"/>
            <a:t>ПМ 03. Оказание экстренной доврачебной медицинской помощи</a:t>
          </a:r>
        </a:p>
        <a:p>
          <a:r>
            <a:rPr lang="ru-RU" sz="1400" dirty="0" smtClean="0"/>
            <a:t>ПМ 04. Проведение профилактических мероприятий</a:t>
          </a:r>
          <a:endParaRPr lang="ru-RU" sz="1400" dirty="0"/>
        </a:p>
      </dgm:t>
    </dgm:pt>
    <dgm:pt modelId="{60D4C7E3-7E44-4CEF-9913-2039A2E5DF18}" type="parTrans" cxnId="{7DE3DA8E-F5CC-45A1-ACE8-DE19921DC6C7}">
      <dgm:prSet/>
      <dgm:spPr/>
      <dgm:t>
        <a:bodyPr/>
        <a:lstStyle/>
        <a:p>
          <a:endParaRPr lang="ru-RU" dirty="0"/>
        </a:p>
      </dgm:t>
    </dgm:pt>
    <dgm:pt modelId="{B637ED7C-2C7B-428B-8C72-FE3000D37BD4}" type="sibTrans" cxnId="{7DE3DA8E-F5CC-45A1-ACE8-DE19921DC6C7}">
      <dgm:prSet/>
      <dgm:spPr/>
      <dgm:t>
        <a:bodyPr/>
        <a:lstStyle/>
        <a:p>
          <a:endParaRPr lang="ru-RU"/>
        </a:p>
      </dgm:t>
    </dgm:pt>
    <dgm:pt modelId="{9B438CE7-FF0B-41EC-84ED-17E81DAA53B0}" type="pres">
      <dgm:prSet presAssocID="{F22CCFB3-DC29-4F08-BA4F-FB006A860E93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3ADE51-3338-4FE2-ADBC-2620985D4168}" type="pres">
      <dgm:prSet presAssocID="{23BC822A-06DC-47AD-83CC-412777039179}" presName="hierRoot1" presStyleCnt="0"/>
      <dgm:spPr/>
      <dgm:t>
        <a:bodyPr/>
        <a:lstStyle/>
        <a:p>
          <a:endParaRPr lang="ru-RU"/>
        </a:p>
      </dgm:t>
    </dgm:pt>
    <dgm:pt modelId="{D052A454-07E8-46B3-AF99-C183B06525DE}" type="pres">
      <dgm:prSet presAssocID="{23BC822A-06DC-47AD-83CC-412777039179}" presName="composite" presStyleCnt="0"/>
      <dgm:spPr/>
      <dgm:t>
        <a:bodyPr/>
        <a:lstStyle/>
        <a:p>
          <a:endParaRPr lang="ru-RU"/>
        </a:p>
      </dgm:t>
    </dgm:pt>
    <dgm:pt modelId="{E8EFF23C-AB9E-4476-9419-A6CC8C4212EA}" type="pres">
      <dgm:prSet presAssocID="{23BC822A-06DC-47AD-83CC-412777039179}" presName="background" presStyleLbl="node0" presStyleIdx="0" presStyleCnt="1"/>
      <dgm:spPr/>
      <dgm:t>
        <a:bodyPr/>
        <a:lstStyle/>
        <a:p>
          <a:endParaRPr lang="ru-RU"/>
        </a:p>
      </dgm:t>
    </dgm:pt>
    <dgm:pt modelId="{F749F09C-6DF2-4F4F-B8F3-007B5CB36B5E}" type="pres">
      <dgm:prSet presAssocID="{23BC822A-06DC-47AD-83CC-412777039179}" presName="text" presStyleLbl="fgAcc0" presStyleIdx="0" presStyleCnt="1" custScaleX="205305" custScaleY="56261" custLinFactNeighborX="12626" custLinFactNeighborY="-3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5E2BF6-BF3C-4141-9107-F64A3351CB30}" type="pres">
      <dgm:prSet presAssocID="{23BC822A-06DC-47AD-83CC-412777039179}" presName="hierChild2" presStyleCnt="0"/>
      <dgm:spPr/>
      <dgm:t>
        <a:bodyPr/>
        <a:lstStyle/>
        <a:p>
          <a:endParaRPr lang="ru-RU"/>
        </a:p>
      </dgm:t>
    </dgm:pt>
    <dgm:pt modelId="{E46373EB-C666-4A0B-8BFE-E26FE0E6055C}" type="pres">
      <dgm:prSet presAssocID="{130AF6E8-5BEF-4488-BD0A-3615516A7C90}" presName="Name10" presStyleLbl="parChTrans1D2" presStyleIdx="0" presStyleCnt="3"/>
      <dgm:spPr/>
      <dgm:t>
        <a:bodyPr/>
        <a:lstStyle/>
        <a:p>
          <a:endParaRPr lang="ru-RU"/>
        </a:p>
      </dgm:t>
    </dgm:pt>
    <dgm:pt modelId="{993EB135-BFAF-4517-B6AD-8E4BD39200C0}" type="pres">
      <dgm:prSet presAssocID="{E98233D7-4DBA-4EDD-935F-64432F667922}" presName="hierRoot2" presStyleCnt="0"/>
      <dgm:spPr/>
      <dgm:t>
        <a:bodyPr/>
        <a:lstStyle/>
        <a:p>
          <a:endParaRPr lang="ru-RU"/>
        </a:p>
      </dgm:t>
    </dgm:pt>
    <dgm:pt modelId="{49C6AF24-18DF-4454-8EC0-6154351C898A}" type="pres">
      <dgm:prSet presAssocID="{E98233D7-4DBA-4EDD-935F-64432F667922}" presName="composite2" presStyleCnt="0"/>
      <dgm:spPr/>
      <dgm:t>
        <a:bodyPr/>
        <a:lstStyle/>
        <a:p>
          <a:endParaRPr lang="ru-RU"/>
        </a:p>
      </dgm:t>
    </dgm:pt>
    <dgm:pt modelId="{07BF34F8-DA41-41AA-AD60-EC6173287948}" type="pres">
      <dgm:prSet presAssocID="{E98233D7-4DBA-4EDD-935F-64432F667922}" presName="background2" presStyleLbl="node2" presStyleIdx="0" presStyleCnt="3"/>
      <dgm:spPr/>
      <dgm:t>
        <a:bodyPr/>
        <a:lstStyle/>
        <a:p>
          <a:endParaRPr lang="ru-RU"/>
        </a:p>
      </dgm:t>
    </dgm:pt>
    <dgm:pt modelId="{D4198CE2-6F68-4CBF-87D6-7627C75960D3}" type="pres">
      <dgm:prSet presAssocID="{E98233D7-4DBA-4EDD-935F-64432F667922}" presName="text2" presStyleLbl="fgAcc2" presStyleIdx="0" presStyleCnt="3" custScaleY="77902" custLinFactNeighborX="15537" custLinFactNeighborY="-205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02C8CF-98C4-420E-B9E0-59B44D8BB3BB}" type="pres">
      <dgm:prSet presAssocID="{E98233D7-4DBA-4EDD-935F-64432F667922}" presName="hierChild3" presStyleCnt="0"/>
      <dgm:spPr/>
      <dgm:t>
        <a:bodyPr/>
        <a:lstStyle/>
        <a:p>
          <a:endParaRPr lang="ru-RU"/>
        </a:p>
      </dgm:t>
    </dgm:pt>
    <dgm:pt modelId="{1B39DC0E-F0A7-422E-A8E2-79C2C6E63D4E}" type="pres">
      <dgm:prSet presAssocID="{60D4C7E3-7E44-4CEF-9913-2039A2E5DF18}" presName="Name17" presStyleLbl="parChTrans1D3" presStyleIdx="0" presStyleCnt="3"/>
      <dgm:spPr/>
      <dgm:t>
        <a:bodyPr/>
        <a:lstStyle/>
        <a:p>
          <a:endParaRPr lang="ru-RU"/>
        </a:p>
      </dgm:t>
    </dgm:pt>
    <dgm:pt modelId="{4887820D-96E8-45DB-BF08-3FC800C5E817}" type="pres">
      <dgm:prSet presAssocID="{E79B3342-AB83-4706-9A39-D782BA5DF511}" presName="hierRoot3" presStyleCnt="0"/>
      <dgm:spPr/>
    </dgm:pt>
    <dgm:pt modelId="{0FB65CA8-8712-464D-A1BB-B3E05E61A065}" type="pres">
      <dgm:prSet presAssocID="{E79B3342-AB83-4706-9A39-D782BA5DF511}" presName="composite3" presStyleCnt="0"/>
      <dgm:spPr/>
    </dgm:pt>
    <dgm:pt modelId="{3A0EE48B-4171-42F8-B6AC-F1037583B6BF}" type="pres">
      <dgm:prSet presAssocID="{E79B3342-AB83-4706-9A39-D782BA5DF511}" presName="background3" presStyleLbl="node3" presStyleIdx="0" presStyleCnt="3"/>
      <dgm:spPr/>
    </dgm:pt>
    <dgm:pt modelId="{2E6C58B2-3CF3-42F4-BA7D-B0C18CECCC45}" type="pres">
      <dgm:prSet presAssocID="{E79B3342-AB83-4706-9A39-D782BA5DF511}" presName="text3" presStyleLbl="fgAcc3" presStyleIdx="0" presStyleCnt="3" custScaleY="188869" custLinFactNeighborX="15066" custLinFactNeighborY="-347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105FDA-7B7B-4B87-9BED-7C310129B26E}" type="pres">
      <dgm:prSet presAssocID="{E79B3342-AB83-4706-9A39-D782BA5DF511}" presName="hierChild4" presStyleCnt="0"/>
      <dgm:spPr/>
    </dgm:pt>
    <dgm:pt modelId="{67BE7B6B-8B8A-492B-9289-ADB83731E593}" type="pres">
      <dgm:prSet presAssocID="{6CEF8EAD-38BE-4CDE-93FC-5C90EACE6B98}" presName="Name10" presStyleLbl="parChTrans1D2" presStyleIdx="1" presStyleCnt="3"/>
      <dgm:spPr/>
      <dgm:t>
        <a:bodyPr/>
        <a:lstStyle/>
        <a:p>
          <a:endParaRPr lang="ru-RU"/>
        </a:p>
      </dgm:t>
    </dgm:pt>
    <dgm:pt modelId="{F00EC21C-F50F-49B8-9EE3-0444E484CE64}" type="pres">
      <dgm:prSet presAssocID="{6A95F85F-424B-4A08-8AF8-80E36ECD2C81}" presName="hierRoot2" presStyleCnt="0"/>
      <dgm:spPr/>
      <dgm:t>
        <a:bodyPr/>
        <a:lstStyle/>
        <a:p>
          <a:endParaRPr lang="ru-RU"/>
        </a:p>
      </dgm:t>
    </dgm:pt>
    <dgm:pt modelId="{00F6F1A5-A252-4DD3-8278-F58595985BF9}" type="pres">
      <dgm:prSet presAssocID="{6A95F85F-424B-4A08-8AF8-80E36ECD2C81}" presName="composite2" presStyleCnt="0"/>
      <dgm:spPr/>
      <dgm:t>
        <a:bodyPr/>
        <a:lstStyle/>
        <a:p>
          <a:endParaRPr lang="ru-RU"/>
        </a:p>
      </dgm:t>
    </dgm:pt>
    <dgm:pt modelId="{5070B4ED-9EAE-4E37-BF9A-776B9CB3A8D7}" type="pres">
      <dgm:prSet presAssocID="{6A95F85F-424B-4A08-8AF8-80E36ECD2C81}" presName="background2" presStyleLbl="node2" presStyleIdx="1" presStyleCnt="3"/>
      <dgm:spPr/>
      <dgm:t>
        <a:bodyPr/>
        <a:lstStyle/>
        <a:p>
          <a:endParaRPr lang="ru-RU"/>
        </a:p>
      </dgm:t>
    </dgm:pt>
    <dgm:pt modelId="{08BC9316-584F-4D03-8FC1-DA2D280B3D4A}" type="pres">
      <dgm:prSet presAssocID="{6A95F85F-424B-4A08-8AF8-80E36ECD2C81}" presName="text2" presStyleLbl="fgAcc2" presStyleIdx="1" presStyleCnt="3" custScaleY="80941" custLinFactNeighborX="-1845" custLinFactNeighborY="-205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FF26CE-D3EB-491E-A4B4-1AC3CF5FD89A}" type="pres">
      <dgm:prSet presAssocID="{6A95F85F-424B-4A08-8AF8-80E36ECD2C81}" presName="hierChild3" presStyleCnt="0"/>
      <dgm:spPr/>
      <dgm:t>
        <a:bodyPr/>
        <a:lstStyle/>
        <a:p>
          <a:endParaRPr lang="ru-RU"/>
        </a:p>
      </dgm:t>
    </dgm:pt>
    <dgm:pt modelId="{544BA436-CD04-4D4A-B58C-E06E587389E0}" type="pres">
      <dgm:prSet presAssocID="{1DE92678-9D28-42D5-9BBA-4342A9D1680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C70CD0FB-8721-449B-A8F9-89243C31436A}" type="pres">
      <dgm:prSet presAssocID="{96798A63-AFEF-4A6B-B00E-B57CEC0DB764}" presName="hierRoot3" presStyleCnt="0"/>
      <dgm:spPr/>
    </dgm:pt>
    <dgm:pt modelId="{982885D4-82F8-4149-96A8-E08ABD39423A}" type="pres">
      <dgm:prSet presAssocID="{96798A63-AFEF-4A6B-B00E-B57CEC0DB764}" presName="composite3" presStyleCnt="0"/>
      <dgm:spPr/>
    </dgm:pt>
    <dgm:pt modelId="{633AF50B-B302-4C03-9E64-CD61EA0880C6}" type="pres">
      <dgm:prSet presAssocID="{96798A63-AFEF-4A6B-B00E-B57CEC0DB764}" presName="background3" presStyleLbl="node3" presStyleIdx="1" presStyleCnt="3"/>
      <dgm:spPr/>
    </dgm:pt>
    <dgm:pt modelId="{43F7AF5E-CCAB-4A2C-9D26-4AAFF43D6023}" type="pres">
      <dgm:prSet presAssocID="{96798A63-AFEF-4A6B-B00E-B57CEC0DB764}" presName="text3" presStyleLbl="fgAcc3" presStyleIdx="1" presStyleCnt="3" custScaleY="193185" custLinFactNeighborX="-2103" custLinFactNeighborY="-238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A9C58A-5136-4B26-820D-F0CBEE8C0560}" type="pres">
      <dgm:prSet presAssocID="{96798A63-AFEF-4A6B-B00E-B57CEC0DB764}" presName="hierChild4" presStyleCnt="0"/>
      <dgm:spPr/>
    </dgm:pt>
    <dgm:pt modelId="{53C7C43E-18DC-40EB-AEF9-30C990E08F15}" type="pres">
      <dgm:prSet presAssocID="{6B78183E-5E8B-4465-B536-31C934FB5DA1}" presName="Name10" presStyleLbl="parChTrans1D2" presStyleIdx="2" presStyleCnt="3"/>
      <dgm:spPr/>
      <dgm:t>
        <a:bodyPr/>
        <a:lstStyle/>
        <a:p>
          <a:endParaRPr lang="ru-RU"/>
        </a:p>
      </dgm:t>
    </dgm:pt>
    <dgm:pt modelId="{83CF0551-11E5-4771-82FB-6AD436F7E803}" type="pres">
      <dgm:prSet presAssocID="{C5E05EAD-E5D1-4BA8-8B78-B906F07195D2}" presName="hierRoot2" presStyleCnt="0"/>
      <dgm:spPr/>
      <dgm:t>
        <a:bodyPr/>
        <a:lstStyle/>
        <a:p>
          <a:endParaRPr lang="ru-RU"/>
        </a:p>
      </dgm:t>
    </dgm:pt>
    <dgm:pt modelId="{57B6CEB7-F9EC-4E33-84E8-E2A3E0B8C161}" type="pres">
      <dgm:prSet presAssocID="{C5E05EAD-E5D1-4BA8-8B78-B906F07195D2}" presName="composite2" presStyleCnt="0"/>
      <dgm:spPr/>
      <dgm:t>
        <a:bodyPr/>
        <a:lstStyle/>
        <a:p>
          <a:endParaRPr lang="ru-RU"/>
        </a:p>
      </dgm:t>
    </dgm:pt>
    <dgm:pt modelId="{169A0873-DCCD-40C4-B29E-87E3B27DEACC}" type="pres">
      <dgm:prSet presAssocID="{C5E05EAD-E5D1-4BA8-8B78-B906F07195D2}" presName="background2" presStyleLbl="node2" presStyleIdx="2" presStyleCnt="3"/>
      <dgm:spPr/>
      <dgm:t>
        <a:bodyPr/>
        <a:lstStyle/>
        <a:p>
          <a:endParaRPr lang="ru-RU"/>
        </a:p>
      </dgm:t>
    </dgm:pt>
    <dgm:pt modelId="{1E7FC06C-187D-4EE1-AA1E-EFB371E51352}" type="pres">
      <dgm:prSet presAssocID="{C5E05EAD-E5D1-4BA8-8B78-B906F07195D2}" presName="text2" presStyleLbl="fgAcc2" presStyleIdx="2" presStyleCnt="3" custScaleX="99057" custScaleY="79782" custLinFactNeighborX="-12732" custLinFactNeighborY="-205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29FD9B-9670-40E6-B52C-00E3B100A02A}" type="pres">
      <dgm:prSet presAssocID="{C5E05EAD-E5D1-4BA8-8B78-B906F07195D2}" presName="hierChild3" presStyleCnt="0"/>
      <dgm:spPr/>
      <dgm:t>
        <a:bodyPr/>
        <a:lstStyle/>
        <a:p>
          <a:endParaRPr lang="ru-RU"/>
        </a:p>
      </dgm:t>
    </dgm:pt>
    <dgm:pt modelId="{C0C8EF1E-C735-4877-929A-D826D598EBF0}" type="pres">
      <dgm:prSet presAssocID="{ADD7B1A0-4180-4EE6-BE9C-AA49D891AEF5}" presName="Name17" presStyleLbl="parChTrans1D3" presStyleIdx="2" presStyleCnt="3"/>
      <dgm:spPr/>
      <dgm:t>
        <a:bodyPr/>
        <a:lstStyle/>
        <a:p>
          <a:endParaRPr lang="ru-RU"/>
        </a:p>
      </dgm:t>
    </dgm:pt>
    <dgm:pt modelId="{104A7A19-D59B-4B17-BFDC-A4CFAD606F5A}" type="pres">
      <dgm:prSet presAssocID="{D2853C59-8DBC-445C-B0F1-C2D9306A2DDB}" presName="hierRoot3" presStyleCnt="0"/>
      <dgm:spPr/>
    </dgm:pt>
    <dgm:pt modelId="{A7A9D786-6BB3-44C3-8ACC-8CAD7866C802}" type="pres">
      <dgm:prSet presAssocID="{D2853C59-8DBC-445C-B0F1-C2D9306A2DDB}" presName="composite3" presStyleCnt="0"/>
      <dgm:spPr/>
    </dgm:pt>
    <dgm:pt modelId="{715B1F2C-2E7F-4459-A6D9-BCF8E85BDC27}" type="pres">
      <dgm:prSet presAssocID="{D2853C59-8DBC-445C-B0F1-C2D9306A2DDB}" presName="background3" presStyleLbl="node3" presStyleIdx="2" presStyleCnt="3"/>
      <dgm:spPr/>
    </dgm:pt>
    <dgm:pt modelId="{17780C82-3439-46BE-B7C6-8A355E2DA126}" type="pres">
      <dgm:prSet presAssocID="{D2853C59-8DBC-445C-B0F1-C2D9306A2DDB}" presName="text3" presStyleLbl="fgAcc3" presStyleIdx="2" presStyleCnt="3" custLinFactNeighborX="-17804" custLinFactNeighborY="-36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7D8CEE-1FF3-4B9F-AD2A-1E5B21BBC50C}" type="pres">
      <dgm:prSet presAssocID="{D2853C59-8DBC-445C-B0F1-C2D9306A2DDB}" presName="hierChild4" presStyleCnt="0"/>
      <dgm:spPr/>
    </dgm:pt>
  </dgm:ptLst>
  <dgm:cxnLst>
    <dgm:cxn modelId="{A3607F91-C04E-4273-B907-94F3358AD30D}" srcId="{C5E05EAD-E5D1-4BA8-8B78-B906F07195D2}" destId="{D2853C59-8DBC-445C-B0F1-C2D9306A2DDB}" srcOrd="0" destOrd="0" parTransId="{ADD7B1A0-4180-4EE6-BE9C-AA49D891AEF5}" sibTransId="{00AE92D7-9F43-4901-AB62-B174B46FE60C}"/>
    <dgm:cxn modelId="{F3B9AEA0-62AC-4B33-8E5C-DA5710192D90}" srcId="{23BC822A-06DC-47AD-83CC-412777039179}" destId="{6A95F85F-424B-4A08-8AF8-80E36ECD2C81}" srcOrd="1" destOrd="0" parTransId="{6CEF8EAD-38BE-4CDE-93FC-5C90EACE6B98}" sibTransId="{0CEBD5AA-28DB-4AF0-8BED-9F9E1C9B1572}"/>
    <dgm:cxn modelId="{77C615ED-F15E-4C3C-B9BA-8E893907EA7C}" type="presOf" srcId="{130AF6E8-5BEF-4488-BD0A-3615516A7C90}" destId="{E46373EB-C666-4A0B-8BFE-E26FE0E6055C}" srcOrd="0" destOrd="0" presId="urn:microsoft.com/office/officeart/2005/8/layout/hierarchy1"/>
    <dgm:cxn modelId="{ACC53083-1D7A-49A7-A5AD-A181EABE0EAE}" type="presOf" srcId="{6B78183E-5E8B-4465-B536-31C934FB5DA1}" destId="{53C7C43E-18DC-40EB-AEF9-30C990E08F15}" srcOrd="0" destOrd="0" presId="urn:microsoft.com/office/officeart/2005/8/layout/hierarchy1"/>
    <dgm:cxn modelId="{B804C419-D129-4E73-8D83-69D96FE348A7}" srcId="{6A95F85F-424B-4A08-8AF8-80E36ECD2C81}" destId="{96798A63-AFEF-4A6B-B00E-B57CEC0DB764}" srcOrd="0" destOrd="0" parTransId="{1DE92678-9D28-42D5-9BBA-4342A9D16806}" sibTransId="{621DD8D7-0D36-4A27-BECD-0A64BBE03881}"/>
    <dgm:cxn modelId="{DDD790D7-A3BD-4D74-A59B-80A6F28CCA5D}" srcId="{23BC822A-06DC-47AD-83CC-412777039179}" destId="{C5E05EAD-E5D1-4BA8-8B78-B906F07195D2}" srcOrd="2" destOrd="0" parTransId="{6B78183E-5E8B-4465-B536-31C934FB5DA1}" sibTransId="{F77EBAB9-2ED9-4CDA-9EC6-49A4F31BDBF8}"/>
    <dgm:cxn modelId="{9B9F273F-07D8-4F5C-8510-A760043D1907}" type="presOf" srcId="{F22CCFB3-DC29-4F08-BA4F-FB006A860E93}" destId="{9B438CE7-FF0B-41EC-84ED-17E81DAA53B0}" srcOrd="0" destOrd="0" presId="urn:microsoft.com/office/officeart/2005/8/layout/hierarchy1"/>
    <dgm:cxn modelId="{796F203F-29C7-4B44-AE9F-36EFB0011ABF}" type="presOf" srcId="{6CEF8EAD-38BE-4CDE-93FC-5C90EACE6B98}" destId="{67BE7B6B-8B8A-492B-9289-ADB83731E593}" srcOrd="0" destOrd="0" presId="urn:microsoft.com/office/officeart/2005/8/layout/hierarchy1"/>
    <dgm:cxn modelId="{C52A0872-A88A-433F-BC79-E96563661E4D}" type="presOf" srcId="{96798A63-AFEF-4A6B-B00E-B57CEC0DB764}" destId="{43F7AF5E-CCAB-4A2C-9D26-4AAFF43D6023}" srcOrd="0" destOrd="0" presId="urn:microsoft.com/office/officeart/2005/8/layout/hierarchy1"/>
    <dgm:cxn modelId="{4420E763-024E-492F-A2DB-8D15E22E084C}" srcId="{F22CCFB3-DC29-4F08-BA4F-FB006A860E93}" destId="{23BC822A-06DC-47AD-83CC-412777039179}" srcOrd="0" destOrd="0" parTransId="{91AF1DF4-ED63-40CF-A30A-E73E6DFC9821}" sibTransId="{2E23D2CD-3EEC-4A68-B0FF-B9B238CAEA31}"/>
    <dgm:cxn modelId="{AC961847-C570-4790-BEC9-850CF77137F4}" type="presOf" srcId="{1DE92678-9D28-42D5-9BBA-4342A9D16806}" destId="{544BA436-CD04-4D4A-B58C-E06E587389E0}" srcOrd="0" destOrd="0" presId="urn:microsoft.com/office/officeart/2005/8/layout/hierarchy1"/>
    <dgm:cxn modelId="{92BE3BD4-2BD2-44EC-B4BB-91A7ED795853}" srcId="{23BC822A-06DC-47AD-83CC-412777039179}" destId="{E98233D7-4DBA-4EDD-935F-64432F667922}" srcOrd="0" destOrd="0" parTransId="{130AF6E8-5BEF-4488-BD0A-3615516A7C90}" sibTransId="{BC64E4E3-8F6E-402B-B750-F655F19C7904}"/>
    <dgm:cxn modelId="{4316B719-F26E-4917-9742-B0141F97902D}" type="presOf" srcId="{60D4C7E3-7E44-4CEF-9913-2039A2E5DF18}" destId="{1B39DC0E-F0A7-422E-A8E2-79C2C6E63D4E}" srcOrd="0" destOrd="0" presId="urn:microsoft.com/office/officeart/2005/8/layout/hierarchy1"/>
    <dgm:cxn modelId="{83361E17-986A-4D00-A8ED-6AA096AE803B}" type="presOf" srcId="{E98233D7-4DBA-4EDD-935F-64432F667922}" destId="{D4198CE2-6F68-4CBF-87D6-7627C75960D3}" srcOrd="0" destOrd="0" presId="urn:microsoft.com/office/officeart/2005/8/layout/hierarchy1"/>
    <dgm:cxn modelId="{7DE3DA8E-F5CC-45A1-ACE8-DE19921DC6C7}" srcId="{E98233D7-4DBA-4EDD-935F-64432F667922}" destId="{E79B3342-AB83-4706-9A39-D782BA5DF511}" srcOrd="0" destOrd="0" parTransId="{60D4C7E3-7E44-4CEF-9913-2039A2E5DF18}" sibTransId="{B637ED7C-2C7B-428B-8C72-FE3000D37BD4}"/>
    <dgm:cxn modelId="{FF60B874-128D-4CC8-A644-FCCF27AD7479}" type="presOf" srcId="{C5E05EAD-E5D1-4BA8-8B78-B906F07195D2}" destId="{1E7FC06C-187D-4EE1-AA1E-EFB371E51352}" srcOrd="0" destOrd="0" presId="urn:microsoft.com/office/officeart/2005/8/layout/hierarchy1"/>
    <dgm:cxn modelId="{65586270-950C-4E95-A864-6C466A40B3C7}" type="presOf" srcId="{E79B3342-AB83-4706-9A39-D782BA5DF511}" destId="{2E6C58B2-3CF3-42F4-BA7D-B0C18CECCC45}" srcOrd="0" destOrd="0" presId="urn:microsoft.com/office/officeart/2005/8/layout/hierarchy1"/>
    <dgm:cxn modelId="{7CD10B1E-CBE3-4B0E-AD61-2FBE13539142}" type="presOf" srcId="{23BC822A-06DC-47AD-83CC-412777039179}" destId="{F749F09C-6DF2-4F4F-B8F3-007B5CB36B5E}" srcOrd="0" destOrd="0" presId="urn:microsoft.com/office/officeart/2005/8/layout/hierarchy1"/>
    <dgm:cxn modelId="{68659F56-3395-40AD-9EBB-D49373D1877A}" type="presOf" srcId="{D2853C59-8DBC-445C-B0F1-C2D9306A2DDB}" destId="{17780C82-3439-46BE-B7C6-8A355E2DA126}" srcOrd="0" destOrd="0" presId="urn:microsoft.com/office/officeart/2005/8/layout/hierarchy1"/>
    <dgm:cxn modelId="{55A5C2F2-F056-47AD-AC77-F8322B9C1CC2}" type="presOf" srcId="{6A95F85F-424B-4A08-8AF8-80E36ECD2C81}" destId="{08BC9316-584F-4D03-8FC1-DA2D280B3D4A}" srcOrd="0" destOrd="0" presId="urn:microsoft.com/office/officeart/2005/8/layout/hierarchy1"/>
    <dgm:cxn modelId="{AEBD3519-CC8B-4604-9F6E-1A8C783C7A50}" type="presOf" srcId="{ADD7B1A0-4180-4EE6-BE9C-AA49D891AEF5}" destId="{C0C8EF1E-C735-4877-929A-D826D598EBF0}" srcOrd="0" destOrd="0" presId="urn:microsoft.com/office/officeart/2005/8/layout/hierarchy1"/>
    <dgm:cxn modelId="{F1757A43-C69B-4E74-BFCA-0F90BE8CC32A}" type="presParOf" srcId="{9B438CE7-FF0B-41EC-84ED-17E81DAA53B0}" destId="{933ADE51-3338-4FE2-ADBC-2620985D4168}" srcOrd="0" destOrd="0" presId="urn:microsoft.com/office/officeart/2005/8/layout/hierarchy1"/>
    <dgm:cxn modelId="{20BAC5D3-4D5B-4F22-B679-5DEE492A2898}" type="presParOf" srcId="{933ADE51-3338-4FE2-ADBC-2620985D4168}" destId="{D052A454-07E8-46B3-AF99-C183B06525DE}" srcOrd="0" destOrd="0" presId="urn:microsoft.com/office/officeart/2005/8/layout/hierarchy1"/>
    <dgm:cxn modelId="{5C226CE8-C10D-4DE1-9CDF-991CD2967D92}" type="presParOf" srcId="{D052A454-07E8-46B3-AF99-C183B06525DE}" destId="{E8EFF23C-AB9E-4476-9419-A6CC8C4212EA}" srcOrd="0" destOrd="0" presId="urn:microsoft.com/office/officeart/2005/8/layout/hierarchy1"/>
    <dgm:cxn modelId="{2E9D86B0-EB5F-4699-8253-DB83D6E8D095}" type="presParOf" srcId="{D052A454-07E8-46B3-AF99-C183B06525DE}" destId="{F749F09C-6DF2-4F4F-B8F3-007B5CB36B5E}" srcOrd="1" destOrd="0" presId="urn:microsoft.com/office/officeart/2005/8/layout/hierarchy1"/>
    <dgm:cxn modelId="{61E277A0-6BA8-4F19-8677-CD38ED37404C}" type="presParOf" srcId="{933ADE51-3338-4FE2-ADBC-2620985D4168}" destId="{015E2BF6-BF3C-4141-9107-F64A3351CB30}" srcOrd="1" destOrd="0" presId="urn:microsoft.com/office/officeart/2005/8/layout/hierarchy1"/>
    <dgm:cxn modelId="{C4CC753F-FEE6-4CCA-A2DD-56C13DE71500}" type="presParOf" srcId="{015E2BF6-BF3C-4141-9107-F64A3351CB30}" destId="{E46373EB-C666-4A0B-8BFE-E26FE0E6055C}" srcOrd="0" destOrd="0" presId="urn:microsoft.com/office/officeart/2005/8/layout/hierarchy1"/>
    <dgm:cxn modelId="{B23BB7CC-8EA8-4EEF-A845-25352C96146E}" type="presParOf" srcId="{015E2BF6-BF3C-4141-9107-F64A3351CB30}" destId="{993EB135-BFAF-4517-B6AD-8E4BD39200C0}" srcOrd="1" destOrd="0" presId="urn:microsoft.com/office/officeart/2005/8/layout/hierarchy1"/>
    <dgm:cxn modelId="{B3707E18-0480-4980-8790-2235700A0A5F}" type="presParOf" srcId="{993EB135-BFAF-4517-B6AD-8E4BD39200C0}" destId="{49C6AF24-18DF-4454-8EC0-6154351C898A}" srcOrd="0" destOrd="0" presId="urn:microsoft.com/office/officeart/2005/8/layout/hierarchy1"/>
    <dgm:cxn modelId="{7737A5CC-5721-4D98-A0B9-C6D5026A671A}" type="presParOf" srcId="{49C6AF24-18DF-4454-8EC0-6154351C898A}" destId="{07BF34F8-DA41-41AA-AD60-EC6173287948}" srcOrd="0" destOrd="0" presId="urn:microsoft.com/office/officeart/2005/8/layout/hierarchy1"/>
    <dgm:cxn modelId="{8314A49E-2E07-4954-8D7F-E03A38CAD281}" type="presParOf" srcId="{49C6AF24-18DF-4454-8EC0-6154351C898A}" destId="{D4198CE2-6F68-4CBF-87D6-7627C75960D3}" srcOrd="1" destOrd="0" presId="urn:microsoft.com/office/officeart/2005/8/layout/hierarchy1"/>
    <dgm:cxn modelId="{4DC80CA6-3A91-4B86-9F52-5E269BCFD7B6}" type="presParOf" srcId="{993EB135-BFAF-4517-B6AD-8E4BD39200C0}" destId="{2402C8CF-98C4-420E-B9E0-59B44D8BB3BB}" srcOrd="1" destOrd="0" presId="urn:microsoft.com/office/officeart/2005/8/layout/hierarchy1"/>
    <dgm:cxn modelId="{2A39FB7A-35E2-4349-A441-10D8D9D3405C}" type="presParOf" srcId="{2402C8CF-98C4-420E-B9E0-59B44D8BB3BB}" destId="{1B39DC0E-F0A7-422E-A8E2-79C2C6E63D4E}" srcOrd="0" destOrd="0" presId="urn:microsoft.com/office/officeart/2005/8/layout/hierarchy1"/>
    <dgm:cxn modelId="{88E38C46-42AD-4558-9882-1EF32CD0B2E9}" type="presParOf" srcId="{2402C8CF-98C4-420E-B9E0-59B44D8BB3BB}" destId="{4887820D-96E8-45DB-BF08-3FC800C5E817}" srcOrd="1" destOrd="0" presId="urn:microsoft.com/office/officeart/2005/8/layout/hierarchy1"/>
    <dgm:cxn modelId="{4DA4C24F-EE18-4AB7-83DC-0CE4209A4599}" type="presParOf" srcId="{4887820D-96E8-45DB-BF08-3FC800C5E817}" destId="{0FB65CA8-8712-464D-A1BB-B3E05E61A065}" srcOrd="0" destOrd="0" presId="urn:microsoft.com/office/officeart/2005/8/layout/hierarchy1"/>
    <dgm:cxn modelId="{00B3DEEF-7FEC-4FFA-8E38-DD724F3EF09F}" type="presParOf" srcId="{0FB65CA8-8712-464D-A1BB-B3E05E61A065}" destId="{3A0EE48B-4171-42F8-B6AC-F1037583B6BF}" srcOrd="0" destOrd="0" presId="urn:microsoft.com/office/officeart/2005/8/layout/hierarchy1"/>
    <dgm:cxn modelId="{1F231E9B-A39C-4856-9BBA-E9320D48489B}" type="presParOf" srcId="{0FB65CA8-8712-464D-A1BB-B3E05E61A065}" destId="{2E6C58B2-3CF3-42F4-BA7D-B0C18CECCC45}" srcOrd="1" destOrd="0" presId="urn:microsoft.com/office/officeart/2005/8/layout/hierarchy1"/>
    <dgm:cxn modelId="{72F00B5C-D93F-40C4-B032-13426A0B40A2}" type="presParOf" srcId="{4887820D-96E8-45DB-BF08-3FC800C5E817}" destId="{58105FDA-7B7B-4B87-9BED-7C310129B26E}" srcOrd="1" destOrd="0" presId="urn:microsoft.com/office/officeart/2005/8/layout/hierarchy1"/>
    <dgm:cxn modelId="{51F972BB-2BE1-4BF9-B354-C141202DFE63}" type="presParOf" srcId="{015E2BF6-BF3C-4141-9107-F64A3351CB30}" destId="{67BE7B6B-8B8A-492B-9289-ADB83731E593}" srcOrd="2" destOrd="0" presId="urn:microsoft.com/office/officeart/2005/8/layout/hierarchy1"/>
    <dgm:cxn modelId="{58A3E52C-E883-437E-A619-1CE586231F81}" type="presParOf" srcId="{015E2BF6-BF3C-4141-9107-F64A3351CB30}" destId="{F00EC21C-F50F-49B8-9EE3-0444E484CE64}" srcOrd="3" destOrd="0" presId="urn:microsoft.com/office/officeart/2005/8/layout/hierarchy1"/>
    <dgm:cxn modelId="{8778B0EA-1095-46EC-8CBD-AAECE064393B}" type="presParOf" srcId="{F00EC21C-F50F-49B8-9EE3-0444E484CE64}" destId="{00F6F1A5-A252-4DD3-8278-F58595985BF9}" srcOrd="0" destOrd="0" presId="urn:microsoft.com/office/officeart/2005/8/layout/hierarchy1"/>
    <dgm:cxn modelId="{60BDD21C-AE62-4B84-96FF-9AE695F3911D}" type="presParOf" srcId="{00F6F1A5-A252-4DD3-8278-F58595985BF9}" destId="{5070B4ED-9EAE-4E37-BF9A-776B9CB3A8D7}" srcOrd="0" destOrd="0" presId="urn:microsoft.com/office/officeart/2005/8/layout/hierarchy1"/>
    <dgm:cxn modelId="{EAA690A6-0224-44CD-B176-7F6B3B9E22FC}" type="presParOf" srcId="{00F6F1A5-A252-4DD3-8278-F58595985BF9}" destId="{08BC9316-584F-4D03-8FC1-DA2D280B3D4A}" srcOrd="1" destOrd="0" presId="urn:microsoft.com/office/officeart/2005/8/layout/hierarchy1"/>
    <dgm:cxn modelId="{8617741B-5871-4CB0-8B56-6DA1DB22BDCF}" type="presParOf" srcId="{F00EC21C-F50F-49B8-9EE3-0444E484CE64}" destId="{B1FF26CE-D3EB-491E-A4B4-1AC3CF5FD89A}" srcOrd="1" destOrd="0" presId="urn:microsoft.com/office/officeart/2005/8/layout/hierarchy1"/>
    <dgm:cxn modelId="{2A62FAE5-3C44-4205-95D4-DBD628807E62}" type="presParOf" srcId="{B1FF26CE-D3EB-491E-A4B4-1AC3CF5FD89A}" destId="{544BA436-CD04-4D4A-B58C-E06E587389E0}" srcOrd="0" destOrd="0" presId="urn:microsoft.com/office/officeart/2005/8/layout/hierarchy1"/>
    <dgm:cxn modelId="{364CDD21-1773-4D67-838A-555F58B8735B}" type="presParOf" srcId="{B1FF26CE-D3EB-491E-A4B4-1AC3CF5FD89A}" destId="{C70CD0FB-8721-449B-A8F9-89243C31436A}" srcOrd="1" destOrd="0" presId="urn:microsoft.com/office/officeart/2005/8/layout/hierarchy1"/>
    <dgm:cxn modelId="{C6B9C01C-0DB5-4235-9630-060D9222A7D1}" type="presParOf" srcId="{C70CD0FB-8721-449B-A8F9-89243C31436A}" destId="{982885D4-82F8-4149-96A8-E08ABD39423A}" srcOrd="0" destOrd="0" presId="urn:microsoft.com/office/officeart/2005/8/layout/hierarchy1"/>
    <dgm:cxn modelId="{DF06C6D5-4C70-47F7-915A-0F924C77D0F6}" type="presParOf" srcId="{982885D4-82F8-4149-96A8-E08ABD39423A}" destId="{633AF50B-B302-4C03-9E64-CD61EA0880C6}" srcOrd="0" destOrd="0" presId="urn:microsoft.com/office/officeart/2005/8/layout/hierarchy1"/>
    <dgm:cxn modelId="{0301D800-330C-4751-A349-B978D58F8DA2}" type="presParOf" srcId="{982885D4-82F8-4149-96A8-E08ABD39423A}" destId="{43F7AF5E-CCAB-4A2C-9D26-4AAFF43D6023}" srcOrd="1" destOrd="0" presId="urn:microsoft.com/office/officeart/2005/8/layout/hierarchy1"/>
    <dgm:cxn modelId="{BA4063F9-EA9D-46B9-B957-CBD915945458}" type="presParOf" srcId="{C70CD0FB-8721-449B-A8F9-89243C31436A}" destId="{8DA9C58A-5136-4B26-820D-F0CBEE8C0560}" srcOrd="1" destOrd="0" presId="urn:microsoft.com/office/officeart/2005/8/layout/hierarchy1"/>
    <dgm:cxn modelId="{E2CF37E6-3959-44EF-931B-9CE2AD38E0FF}" type="presParOf" srcId="{015E2BF6-BF3C-4141-9107-F64A3351CB30}" destId="{53C7C43E-18DC-40EB-AEF9-30C990E08F15}" srcOrd="4" destOrd="0" presId="urn:microsoft.com/office/officeart/2005/8/layout/hierarchy1"/>
    <dgm:cxn modelId="{BB6E3A4F-B3A1-438C-98C0-0E9B051BE42C}" type="presParOf" srcId="{015E2BF6-BF3C-4141-9107-F64A3351CB30}" destId="{83CF0551-11E5-4771-82FB-6AD436F7E803}" srcOrd="5" destOrd="0" presId="urn:microsoft.com/office/officeart/2005/8/layout/hierarchy1"/>
    <dgm:cxn modelId="{696A1870-EEA4-47C5-B2B1-8FEAD5B36A26}" type="presParOf" srcId="{83CF0551-11E5-4771-82FB-6AD436F7E803}" destId="{57B6CEB7-F9EC-4E33-84E8-E2A3E0B8C161}" srcOrd="0" destOrd="0" presId="urn:microsoft.com/office/officeart/2005/8/layout/hierarchy1"/>
    <dgm:cxn modelId="{40311608-CA14-4502-B5B7-BD267D061430}" type="presParOf" srcId="{57B6CEB7-F9EC-4E33-84E8-E2A3E0B8C161}" destId="{169A0873-DCCD-40C4-B29E-87E3B27DEACC}" srcOrd="0" destOrd="0" presId="urn:microsoft.com/office/officeart/2005/8/layout/hierarchy1"/>
    <dgm:cxn modelId="{9E6A7C47-376C-4A17-85EE-0617978F6BDB}" type="presParOf" srcId="{57B6CEB7-F9EC-4E33-84E8-E2A3E0B8C161}" destId="{1E7FC06C-187D-4EE1-AA1E-EFB371E51352}" srcOrd="1" destOrd="0" presId="urn:microsoft.com/office/officeart/2005/8/layout/hierarchy1"/>
    <dgm:cxn modelId="{367C1A25-8D5D-4058-9676-2D261CBBC25E}" type="presParOf" srcId="{83CF0551-11E5-4771-82FB-6AD436F7E803}" destId="{DB29FD9B-9670-40E6-B52C-00E3B100A02A}" srcOrd="1" destOrd="0" presId="urn:microsoft.com/office/officeart/2005/8/layout/hierarchy1"/>
    <dgm:cxn modelId="{F332B3F8-D3FC-4449-B2AF-A942C2E0F398}" type="presParOf" srcId="{DB29FD9B-9670-40E6-B52C-00E3B100A02A}" destId="{C0C8EF1E-C735-4877-929A-D826D598EBF0}" srcOrd="0" destOrd="0" presId="urn:microsoft.com/office/officeart/2005/8/layout/hierarchy1"/>
    <dgm:cxn modelId="{23D6367B-29DB-4BE9-B579-A2E782DC7315}" type="presParOf" srcId="{DB29FD9B-9670-40E6-B52C-00E3B100A02A}" destId="{104A7A19-D59B-4B17-BFDC-A4CFAD606F5A}" srcOrd="1" destOrd="0" presId="urn:microsoft.com/office/officeart/2005/8/layout/hierarchy1"/>
    <dgm:cxn modelId="{33E0E4DB-C9B2-4836-9023-26FAD8F2BAD5}" type="presParOf" srcId="{104A7A19-D59B-4B17-BFDC-A4CFAD606F5A}" destId="{A7A9D786-6BB3-44C3-8ACC-8CAD7866C802}" srcOrd="0" destOrd="0" presId="urn:microsoft.com/office/officeart/2005/8/layout/hierarchy1"/>
    <dgm:cxn modelId="{27AF6492-C539-4146-B584-1172582EFCF8}" type="presParOf" srcId="{A7A9D786-6BB3-44C3-8ACC-8CAD7866C802}" destId="{715B1F2C-2E7F-4459-A6D9-BCF8E85BDC27}" srcOrd="0" destOrd="0" presId="urn:microsoft.com/office/officeart/2005/8/layout/hierarchy1"/>
    <dgm:cxn modelId="{3BF6CBF8-6DD5-4E87-926D-2D2295DAB3D8}" type="presParOf" srcId="{A7A9D786-6BB3-44C3-8ACC-8CAD7866C802}" destId="{17780C82-3439-46BE-B7C6-8A355E2DA126}" srcOrd="1" destOrd="0" presId="urn:microsoft.com/office/officeart/2005/8/layout/hierarchy1"/>
    <dgm:cxn modelId="{EE1C211F-99BF-4B10-BD3F-FC9457BCF35A}" type="presParOf" srcId="{104A7A19-D59B-4B17-BFDC-A4CFAD606F5A}" destId="{A87D8CEE-1FF3-4B9F-AD2A-1E5B21BBC50C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554550-8930-4B4F-8F86-41E7F42116BF}" type="doc">
      <dgm:prSet loTypeId="urn:microsoft.com/office/officeart/2005/8/layout/venn2" loCatId="relationship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6EB1323-D5BA-4FBC-A288-973A6545EBBD}">
      <dgm:prSet phldrT="[Текст]" custT="1"/>
      <dgm:spPr/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Единое образовательное пространство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E2036F-F31F-4F38-B955-1C700CE8C6D9}" type="parTrans" cxnId="{22BBA09D-4C9D-4922-AD93-B5D6040C8487}">
      <dgm:prSet/>
      <dgm:spPr/>
      <dgm:t>
        <a:bodyPr/>
        <a:lstStyle/>
        <a:p>
          <a:endParaRPr lang="ru-RU"/>
        </a:p>
      </dgm:t>
    </dgm:pt>
    <dgm:pt modelId="{11316322-87DB-487B-A72B-975DDD625576}" type="sibTrans" cxnId="{22BBA09D-4C9D-4922-AD93-B5D6040C8487}">
      <dgm:prSet/>
      <dgm:spPr/>
      <dgm:t>
        <a:bodyPr/>
        <a:lstStyle/>
        <a:p>
          <a:endParaRPr lang="ru-RU"/>
        </a:p>
      </dgm:t>
    </dgm:pt>
    <dgm:pt modelId="{5C467597-9893-4009-915D-3958B74BB467}">
      <dgm:prSet phldrT="[Текст]" custT="1"/>
      <dgm:spPr/>
      <dgm:t>
        <a:bodyPr/>
        <a:lstStyle/>
        <a:p>
          <a:endParaRPr lang="ru-RU" sz="2000" b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Взаимодействие с практическим здравоохранением</a:t>
          </a:r>
          <a:endParaRPr lang="ru-RU" sz="20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B393C9-749C-4D75-9C71-E0E46271FD3E}" type="parTrans" cxnId="{AB822A15-1D2C-4111-9C41-34500698EC3F}">
      <dgm:prSet/>
      <dgm:spPr/>
      <dgm:t>
        <a:bodyPr/>
        <a:lstStyle/>
        <a:p>
          <a:endParaRPr lang="ru-RU"/>
        </a:p>
      </dgm:t>
    </dgm:pt>
    <dgm:pt modelId="{C00AC83B-9E68-429F-BD3A-FE63772B834E}" type="sibTrans" cxnId="{AB822A15-1D2C-4111-9C41-34500698EC3F}">
      <dgm:prSet/>
      <dgm:spPr/>
      <dgm:t>
        <a:bodyPr/>
        <a:lstStyle/>
        <a:p>
          <a:endParaRPr lang="ru-RU"/>
        </a:p>
      </dgm:t>
    </dgm:pt>
    <dgm:pt modelId="{06EB6470-2584-44BE-8866-39339E573BC9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Единые образовательные программы, контрольно-оценочные средства</a:t>
          </a:r>
          <a:endParaRPr lang="ru-RU" sz="20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D5044-D45A-4D2B-9706-913F977F365A}" type="parTrans" cxnId="{178A4CDD-9ACF-4761-AD5D-B8E093A05BCD}">
      <dgm:prSet/>
      <dgm:spPr/>
      <dgm:t>
        <a:bodyPr/>
        <a:lstStyle/>
        <a:p>
          <a:endParaRPr lang="ru-RU"/>
        </a:p>
      </dgm:t>
    </dgm:pt>
    <dgm:pt modelId="{478EBEA1-5EF5-4B2D-AA6F-87BD2B45F84D}" type="sibTrans" cxnId="{178A4CDD-9ACF-4761-AD5D-B8E093A05BCD}">
      <dgm:prSet/>
      <dgm:spPr/>
      <dgm:t>
        <a:bodyPr/>
        <a:lstStyle/>
        <a:p>
          <a:endParaRPr lang="ru-RU"/>
        </a:p>
      </dgm:t>
    </dgm:pt>
    <dgm:pt modelId="{63FCD203-DC2F-41E7-AE2B-DD4C09AB1597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медицинских колледжей с филиалами</a:t>
          </a:r>
          <a:endParaRPr lang="ru-RU" sz="20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C96657-90C4-4913-98E9-5B66141BF19A}" type="parTrans" cxnId="{D8D47ADA-A45B-4369-A001-04278D8CDB91}">
      <dgm:prSet/>
      <dgm:spPr/>
      <dgm:t>
        <a:bodyPr/>
        <a:lstStyle/>
        <a:p>
          <a:endParaRPr lang="ru-RU"/>
        </a:p>
      </dgm:t>
    </dgm:pt>
    <dgm:pt modelId="{93CA1ADF-DE44-4386-B96B-FCD2406DD0F4}" type="sibTrans" cxnId="{D8D47ADA-A45B-4369-A001-04278D8CDB91}">
      <dgm:prSet/>
      <dgm:spPr/>
      <dgm:t>
        <a:bodyPr/>
        <a:lstStyle/>
        <a:p>
          <a:endParaRPr lang="ru-RU"/>
        </a:p>
      </dgm:t>
    </dgm:pt>
    <dgm:pt modelId="{D75FE2D9-763F-4543-8495-763E6E0BE50E}" type="pres">
      <dgm:prSet presAssocID="{77554550-8930-4B4F-8F86-41E7F42116B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084C90-0A5D-49AF-B227-5041C71FB4C1}" type="pres">
      <dgm:prSet presAssocID="{77554550-8930-4B4F-8F86-41E7F42116BF}" presName="comp1" presStyleCnt="0"/>
      <dgm:spPr/>
      <dgm:t>
        <a:bodyPr/>
        <a:lstStyle/>
        <a:p>
          <a:endParaRPr lang="ru-RU"/>
        </a:p>
      </dgm:t>
    </dgm:pt>
    <dgm:pt modelId="{126F1034-89AE-4316-8BAB-A4A3B8696B53}" type="pres">
      <dgm:prSet presAssocID="{77554550-8930-4B4F-8F86-41E7F42116BF}" presName="circle1" presStyleLbl="node1" presStyleIdx="0" presStyleCnt="4" custScaleX="125998" custLinFactNeighborX="1050" custLinFactNeighborY="345"/>
      <dgm:spPr/>
      <dgm:t>
        <a:bodyPr/>
        <a:lstStyle/>
        <a:p>
          <a:endParaRPr lang="ru-RU"/>
        </a:p>
      </dgm:t>
    </dgm:pt>
    <dgm:pt modelId="{314A7FA1-DCC8-4E21-9803-571BD779992B}" type="pres">
      <dgm:prSet presAssocID="{77554550-8930-4B4F-8F86-41E7F42116BF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4F2B9-2592-4766-BD0C-8933927825D2}" type="pres">
      <dgm:prSet presAssocID="{77554550-8930-4B4F-8F86-41E7F42116BF}" presName="comp2" presStyleCnt="0"/>
      <dgm:spPr/>
      <dgm:t>
        <a:bodyPr/>
        <a:lstStyle/>
        <a:p>
          <a:endParaRPr lang="ru-RU"/>
        </a:p>
      </dgm:t>
    </dgm:pt>
    <dgm:pt modelId="{65F5E893-C241-45D3-9F7B-E2EC93D24070}" type="pres">
      <dgm:prSet presAssocID="{77554550-8930-4B4F-8F86-41E7F42116BF}" presName="circle2" presStyleLbl="node1" presStyleIdx="1" presStyleCnt="4" custScaleX="139123" custScaleY="90914" custLinFactNeighborX="2625" custLinFactNeighborY="12241"/>
      <dgm:spPr/>
      <dgm:t>
        <a:bodyPr/>
        <a:lstStyle/>
        <a:p>
          <a:endParaRPr lang="ru-RU"/>
        </a:p>
      </dgm:t>
    </dgm:pt>
    <dgm:pt modelId="{CCEA3E20-6D69-4D62-A9D0-BA4CF0C8A081}" type="pres">
      <dgm:prSet presAssocID="{77554550-8930-4B4F-8F86-41E7F42116BF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DB578-301E-47EF-9C7E-E6953A06F478}" type="pres">
      <dgm:prSet presAssocID="{77554550-8930-4B4F-8F86-41E7F42116BF}" presName="comp3" presStyleCnt="0"/>
      <dgm:spPr/>
      <dgm:t>
        <a:bodyPr/>
        <a:lstStyle/>
        <a:p>
          <a:endParaRPr lang="ru-RU"/>
        </a:p>
      </dgm:t>
    </dgm:pt>
    <dgm:pt modelId="{13F51F10-3769-4C88-B02E-098B58E81A1F}" type="pres">
      <dgm:prSet presAssocID="{77554550-8930-4B4F-8F86-41E7F42116BF}" presName="circle3" presStyleLbl="node1" presStyleIdx="2" presStyleCnt="4" custScaleX="158915" custScaleY="79665" custLinFactNeighborX="5959" custLinFactNeighborY="19228"/>
      <dgm:spPr/>
      <dgm:t>
        <a:bodyPr/>
        <a:lstStyle/>
        <a:p>
          <a:endParaRPr lang="ru-RU"/>
        </a:p>
      </dgm:t>
    </dgm:pt>
    <dgm:pt modelId="{9F0C38F4-AD02-4227-8ADF-99B5609B2839}" type="pres">
      <dgm:prSet presAssocID="{77554550-8930-4B4F-8F86-41E7F42116BF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11D41-DD0C-4689-B172-ABFD7FFFF979}" type="pres">
      <dgm:prSet presAssocID="{77554550-8930-4B4F-8F86-41E7F42116BF}" presName="comp4" presStyleCnt="0"/>
      <dgm:spPr/>
      <dgm:t>
        <a:bodyPr/>
        <a:lstStyle/>
        <a:p>
          <a:endParaRPr lang="ru-RU"/>
        </a:p>
      </dgm:t>
    </dgm:pt>
    <dgm:pt modelId="{CF814C69-3C6A-45A2-A5F7-237273C7AE0B}" type="pres">
      <dgm:prSet presAssocID="{77554550-8930-4B4F-8F86-41E7F42116BF}" presName="circle4" presStyleLbl="node1" presStyleIdx="3" presStyleCnt="4" custScaleX="160866" custScaleY="67366" custLinFactNeighborX="4622" custLinFactNeighborY="22389"/>
      <dgm:spPr/>
      <dgm:t>
        <a:bodyPr/>
        <a:lstStyle/>
        <a:p>
          <a:endParaRPr lang="ru-RU"/>
        </a:p>
      </dgm:t>
    </dgm:pt>
    <dgm:pt modelId="{CC9052A4-F362-4492-B8F1-AA46AC450562}" type="pres">
      <dgm:prSet presAssocID="{77554550-8930-4B4F-8F86-41E7F42116BF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BBA09D-4C9D-4922-AD93-B5D6040C8487}" srcId="{77554550-8930-4B4F-8F86-41E7F42116BF}" destId="{76EB1323-D5BA-4FBC-A288-973A6545EBBD}" srcOrd="0" destOrd="0" parTransId="{3DE2036F-F31F-4F38-B955-1C700CE8C6D9}" sibTransId="{11316322-87DB-487B-A72B-975DDD625576}"/>
    <dgm:cxn modelId="{88BE0B57-0F07-4238-A1B6-74EC2F810748}" type="presOf" srcId="{63FCD203-DC2F-41E7-AE2B-DD4C09AB1597}" destId="{CC9052A4-F362-4492-B8F1-AA46AC450562}" srcOrd="1" destOrd="0" presId="urn:microsoft.com/office/officeart/2005/8/layout/venn2"/>
    <dgm:cxn modelId="{E43F640B-C40A-482C-90DA-DF455F9A3F05}" type="presOf" srcId="{5C467597-9893-4009-915D-3958B74BB467}" destId="{CCEA3E20-6D69-4D62-A9D0-BA4CF0C8A081}" srcOrd="1" destOrd="0" presId="urn:microsoft.com/office/officeart/2005/8/layout/venn2"/>
    <dgm:cxn modelId="{4681DE0E-F70C-48CE-AB5D-045CB3592347}" type="presOf" srcId="{06EB6470-2584-44BE-8866-39339E573BC9}" destId="{13F51F10-3769-4C88-B02E-098B58E81A1F}" srcOrd="0" destOrd="0" presId="urn:microsoft.com/office/officeart/2005/8/layout/venn2"/>
    <dgm:cxn modelId="{D8D47ADA-A45B-4369-A001-04278D8CDB91}" srcId="{77554550-8930-4B4F-8F86-41E7F42116BF}" destId="{63FCD203-DC2F-41E7-AE2B-DD4C09AB1597}" srcOrd="3" destOrd="0" parTransId="{CBC96657-90C4-4913-98E9-5B66141BF19A}" sibTransId="{93CA1ADF-DE44-4386-B96B-FCD2406DD0F4}"/>
    <dgm:cxn modelId="{178A4CDD-9ACF-4761-AD5D-B8E093A05BCD}" srcId="{77554550-8930-4B4F-8F86-41E7F42116BF}" destId="{06EB6470-2584-44BE-8866-39339E573BC9}" srcOrd="2" destOrd="0" parTransId="{E07D5044-D45A-4D2B-9706-913F977F365A}" sibTransId="{478EBEA1-5EF5-4B2D-AA6F-87BD2B45F84D}"/>
    <dgm:cxn modelId="{592AD110-C0B9-4906-8028-7CA6AF6219ED}" type="presOf" srcId="{76EB1323-D5BA-4FBC-A288-973A6545EBBD}" destId="{126F1034-89AE-4316-8BAB-A4A3B8696B53}" srcOrd="0" destOrd="0" presId="urn:microsoft.com/office/officeart/2005/8/layout/venn2"/>
    <dgm:cxn modelId="{AB822A15-1D2C-4111-9C41-34500698EC3F}" srcId="{77554550-8930-4B4F-8F86-41E7F42116BF}" destId="{5C467597-9893-4009-915D-3958B74BB467}" srcOrd="1" destOrd="0" parTransId="{51B393C9-749C-4D75-9C71-E0E46271FD3E}" sibTransId="{C00AC83B-9E68-429F-BD3A-FE63772B834E}"/>
    <dgm:cxn modelId="{822CA516-ABD1-4F55-94E7-F1B8C91965AF}" type="presOf" srcId="{77554550-8930-4B4F-8F86-41E7F42116BF}" destId="{D75FE2D9-763F-4543-8495-763E6E0BE50E}" srcOrd="0" destOrd="0" presId="urn:microsoft.com/office/officeart/2005/8/layout/venn2"/>
    <dgm:cxn modelId="{1047A4E0-3908-4EF0-A4F6-2FB5B36837B9}" type="presOf" srcId="{5C467597-9893-4009-915D-3958B74BB467}" destId="{65F5E893-C241-45D3-9F7B-E2EC93D24070}" srcOrd="0" destOrd="0" presId="urn:microsoft.com/office/officeart/2005/8/layout/venn2"/>
    <dgm:cxn modelId="{1903648D-D2C0-48F2-B67B-D1CF85FCEC6C}" type="presOf" srcId="{06EB6470-2584-44BE-8866-39339E573BC9}" destId="{9F0C38F4-AD02-4227-8ADF-99B5609B2839}" srcOrd="1" destOrd="0" presId="urn:microsoft.com/office/officeart/2005/8/layout/venn2"/>
    <dgm:cxn modelId="{D9A549CC-EA81-4558-AFCE-639E67C5E5E1}" type="presOf" srcId="{76EB1323-D5BA-4FBC-A288-973A6545EBBD}" destId="{314A7FA1-DCC8-4E21-9803-571BD779992B}" srcOrd="1" destOrd="0" presId="urn:microsoft.com/office/officeart/2005/8/layout/venn2"/>
    <dgm:cxn modelId="{F44D5B1E-B846-4B66-B5AA-9EB89AB9C4DE}" type="presOf" srcId="{63FCD203-DC2F-41E7-AE2B-DD4C09AB1597}" destId="{CF814C69-3C6A-45A2-A5F7-237273C7AE0B}" srcOrd="0" destOrd="0" presId="urn:microsoft.com/office/officeart/2005/8/layout/venn2"/>
    <dgm:cxn modelId="{99E1B07D-3B48-4330-807E-090955799191}" type="presParOf" srcId="{D75FE2D9-763F-4543-8495-763E6E0BE50E}" destId="{2A084C90-0A5D-49AF-B227-5041C71FB4C1}" srcOrd="0" destOrd="0" presId="urn:microsoft.com/office/officeart/2005/8/layout/venn2"/>
    <dgm:cxn modelId="{CC41CCDF-7708-42D9-89A3-F4989419156D}" type="presParOf" srcId="{2A084C90-0A5D-49AF-B227-5041C71FB4C1}" destId="{126F1034-89AE-4316-8BAB-A4A3B8696B53}" srcOrd="0" destOrd="0" presId="urn:microsoft.com/office/officeart/2005/8/layout/venn2"/>
    <dgm:cxn modelId="{6FBCBBF9-B834-49CB-B4F8-EE095B553E2D}" type="presParOf" srcId="{2A084C90-0A5D-49AF-B227-5041C71FB4C1}" destId="{314A7FA1-DCC8-4E21-9803-571BD779992B}" srcOrd="1" destOrd="0" presId="urn:microsoft.com/office/officeart/2005/8/layout/venn2"/>
    <dgm:cxn modelId="{2A300CE1-ABB1-428B-BF86-7689853F66C1}" type="presParOf" srcId="{D75FE2D9-763F-4543-8495-763E6E0BE50E}" destId="{1684F2B9-2592-4766-BD0C-8933927825D2}" srcOrd="1" destOrd="0" presId="urn:microsoft.com/office/officeart/2005/8/layout/venn2"/>
    <dgm:cxn modelId="{6BCDECBB-7B44-4F9E-97A9-F26CF1D954CC}" type="presParOf" srcId="{1684F2B9-2592-4766-BD0C-8933927825D2}" destId="{65F5E893-C241-45D3-9F7B-E2EC93D24070}" srcOrd="0" destOrd="0" presId="urn:microsoft.com/office/officeart/2005/8/layout/venn2"/>
    <dgm:cxn modelId="{FB419D7B-E937-4625-B10B-4949A205D15E}" type="presParOf" srcId="{1684F2B9-2592-4766-BD0C-8933927825D2}" destId="{CCEA3E20-6D69-4D62-A9D0-BA4CF0C8A081}" srcOrd="1" destOrd="0" presId="urn:microsoft.com/office/officeart/2005/8/layout/venn2"/>
    <dgm:cxn modelId="{C6FA2802-C0EB-45E7-A31D-A0977F8051FE}" type="presParOf" srcId="{D75FE2D9-763F-4543-8495-763E6E0BE50E}" destId="{89BDB578-301E-47EF-9C7E-E6953A06F478}" srcOrd="2" destOrd="0" presId="urn:microsoft.com/office/officeart/2005/8/layout/venn2"/>
    <dgm:cxn modelId="{78CD89C6-490C-4FBB-8B23-3C349F0B8C45}" type="presParOf" srcId="{89BDB578-301E-47EF-9C7E-E6953A06F478}" destId="{13F51F10-3769-4C88-B02E-098B58E81A1F}" srcOrd="0" destOrd="0" presId="urn:microsoft.com/office/officeart/2005/8/layout/venn2"/>
    <dgm:cxn modelId="{C9D13594-961C-4354-AB8F-69E8B30F213B}" type="presParOf" srcId="{89BDB578-301E-47EF-9C7E-E6953A06F478}" destId="{9F0C38F4-AD02-4227-8ADF-99B5609B2839}" srcOrd="1" destOrd="0" presId="urn:microsoft.com/office/officeart/2005/8/layout/venn2"/>
    <dgm:cxn modelId="{3AB62760-2FF9-4E9A-9F7E-660B1E637430}" type="presParOf" srcId="{D75FE2D9-763F-4543-8495-763E6E0BE50E}" destId="{58611D41-DD0C-4689-B172-ABFD7FFFF979}" srcOrd="3" destOrd="0" presId="urn:microsoft.com/office/officeart/2005/8/layout/venn2"/>
    <dgm:cxn modelId="{04CFB7A0-9586-4006-A53E-D9CDA0FDAC8B}" type="presParOf" srcId="{58611D41-DD0C-4689-B172-ABFD7FFFF979}" destId="{CF814C69-3C6A-45A2-A5F7-237273C7AE0B}" srcOrd="0" destOrd="0" presId="urn:microsoft.com/office/officeart/2005/8/layout/venn2"/>
    <dgm:cxn modelId="{C6FE2EA1-8248-4864-876F-6083DE06D95C}" type="presParOf" srcId="{58611D41-DD0C-4689-B172-ABFD7FFFF979}" destId="{CC9052A4-F362-4492-B8F1-AA46AC450562}" srcOrd="1" destOrd="0" presId="urn:microsoft.com/office/officeart/2005/8/layout/ven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1B2006-62F4-40C0-8FEF-099045B7285D}" type="doc">
      <dgm:prSet loTypeId="urn:microsoft.com/office/officeart/2005/8/layout/cycle3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0ABA35D-D912-4EF7-90DD-E3B128B9F9D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Современная нормативная база</a:t>
          </a:r>
          <a:endParaRPr lang="en-US" sz="2000" b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Профессиональные стандарты</a:t>
          </a:r>
        </a:p>
        <a:p>
          <a:pPr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ГОСТ Технологии выполнения простых медицинских услуг</a:t>
          </a:r>
          <a:endParaRPr lang="ru-RU" sz="2000" b="0" dirty="0">
            <a:solidFill>
              <a:schemeClr val="tx1"/>
            </a:solidFill>
          </a:endParaRPr>
        </a:p>
      </dgm:t>
    </dgm:pt>
    <dgm:pt modelId="{CA0A7E0A-A896-47D6-968C-0646CCA28367}" type="parTrans" cxnId="{46B213D0-B23E-40E7-84DB-5B7A6C64660B}">
      <dgm:prSet/>
      <dgm:spPr/>
      <dgm:t>
        <a:bodyPr/>
        <a:lstStyle/>
        <a:p>
          <a:endParaRPr lang="ru-RU"/>
        </a:p>
      </dgm:t>
    </dgm:pt>
    <dgm:pt modelId="{F11DFC20-5FC5-4E12-BE10-274E68B56561}" type="sibTrans" cxnId="{46B213D0-B23E-40E7-84DB-5B7A6C64660B}">
      <dgm:prSet/>
      <dgm:spPr/>
      <dgm:t>
        <a:bodyPr/>
        <a:lstStyle/>
        <a:p>
          <a:endParaRPr lang="ru-RU"/>
        </a:p>
      </dgm:t>
    </dgm:pt>
    <dgm:pt modelId="{67566BBC-78DB-413B-A54B-FCA8C114C2E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Современное техническое обеспечение </a:t>
          </a:r>
        </a:p>
        <a:p>
          <a:pPr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</a:rPr>
            <a:t>Симуляционное  обучение Инновационные технологии </a:t>
          </a:r>
        </a:p>
        <a:p>
          <a:pPr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</a:rPr>
            <a:t>Сотрудничество с международными медицинскими компаниями</a:t>
          </a:r>
          <a:endParaRPr lang="ru-RU" sz="2000" b="0" dirty="0">
            <a:solidFill>
              <a:schemeClr val="tx1"/>
            </a:solidFill>
          </a:endParaRPr>
        </a:p>
      </dgm:t>
    </dgm:pt>
    <dgm:pt modelId="{9FFF404B-4D6E-4039-972D-4CE006574157}" type="parTrans" cxnId="{57137EEA-2623-4694-AF7A-B64953877B28}">
      <dgm:prSet/>
      <dgm:spPr/>
      <dgm:t>
        <a:bodyPr/>
        <a:lstStyle/>
        <a:p>
          <a:endParaRPr lang="ru-RU"/>
        </a:p>
      </dgm:t>
    </dgm:pt>
    <dgm:pt modelId="{D09A8F53-37E5-4866-B5F8-82746768CC22}" type="sibTrans" cxnId="{57137EEA-2623-4694-AF7A-B64953877B28}">
      <dgm:prSet/>
      <dgm:spPr/>
      <dgm:t>
        <a:bodyPr/>
        <a:lstStyle/>
        <a:p>
          <a:endParaRPr lang="ru-RU"/>
        </a:p>
      </dgm:t>
    </dgm:pt>
    <dgm:pt modelId="{14FACA53-22B3-4F4C-BEF1-E25B761AAE56}">
      <dgm:prSet custT="1"/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Высокопрофессиональный педагогический коллектив </a:t>
          </a:r>
          <a:endParaRPr lang="ru-RU" sz="2000" b="0" dirty="0">
            <a:solidFill>
              <a:schemeClr val="tx1"/>
            </a:solidFill>
          </a:endParaRPr>
        </a:p>
      </dgm:t>
    </dgm:pt>
    <dgm:pt modelId="{6576B811-9C35-40D8-80CD-DB3B530D9525}" type="parTrans" cxnId="{BAE1A11C-0707-4E5E-B3F1-4F24C2DD63E7}">
      <dgm:prSet/>
      <dgm:spPr/>
      <dgm:t>
        <a:bodyPr/>
        <a:lstStyle/>
        <a:p>
          <a:endParaRPr lang="ru-RU"/>
        </a:p>
      </dgm:t>
    </dgm:pt>
    <dgm:pt modelId="{536E85DF-9DFC-4DA2-937C-1E47131708C6}" type="sibTrans" cxnId="{BAE1A11C-0707-4E5E-B3F1-4F24C2DD63E7}">
      <dgm:prSet/>
      <dgm:spPr/>
      <dgm:t>
        <a:bodyPr/>
        <a:lstStyle/>
        <a:p>
          <a:endParaRPr lang="ru-RU"/>
        </a:p>
      </dgm:t>
    </dgm:pt>
    <dgm:pt modelId="{8D48DE82-0C97-433C-9D8B-B6CCDFE8945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навыков самообразования у обучающихся</a:t>
          </a:r>
        </a:p>
        <a:p>
          <a:pPr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</a:rPr>
            <a:t>Организация самостоятельной работы</a:t>
          </a:r>
        </a:p>
        <a:p>
          <a:pPr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</a:rPr>
            <a:t>Высокий уровень учебно-методической литературы</a:t>
          </a:r>
          <a:endParaRPr lang="ru-RU" sz="2000" b="0" dirty="0">
            <a:solidFill>
              <a:schemeClr val="tx1"/>
            </a:solidFill>
          </a:endParaRPr>
        </a:p>
      </dgm:t>
    </dgm:pt>
    <dgm:pt modelId="{B9CBDA78-5134-4503-A0BD-5F4D8644EB91}" type="parTrans" cxnId="{D3DD5199-8719-41D4-9515-1D490D24893A}">
      <dgm:prSet/>
      <dgm:spPr/>
      <dgm:t>
        <a:bodyPr/>
        <a:lstStyle/>
        <a:p>
          <a:endParaRPr lang="ru-RU"/>
        </a:p>
      </dgm:t>
    </dgm:pt>
    <dgm:pt modelId="{34D41DEB-82BF-4CB8-B084-43324F369C54}" type="sibTrans" cxnId="{D3DD5199-8719-41D4-9515-1D490D24893A}">
      <dgm:prSet/>
      <dgm:spPr/>
      <dgm:t>
        <a:bodyPr/>
        <a:lstStyle/>
        <a:p>
          <a:endParaRPr lang="ru-RU"/>
        </a:p>
      </dgm:t>
    </dgm:pt>
    <dgm:pt modelId="{BF206D32-3DDE-46B3-8844-7FAB735D49E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Эффективные формы контроля профессиональных компетенций</a:t>
          </a:r>
        </a:p>
        <a:p>
          <a:pPr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</a:rPr>
            <a:t>Аккредитация средних медицинских работников</a:t>
          </a:r>
          <a:r>
            <a:rPr lang="en-US" sz="2000" b="0" dirty="0" smtClean="0">
              <a:solidFill>
                <a:schemeClr val="tx1"/>
              </a:solidFill>
            </a:rPr>
            <a:t> </a:t>
          </a:r>
          <a:endParaRPr lang="ru-RU" sz="2000" b="0" dirty="0">
            <a:solidFill>
              <a:schemeClr val="tx1"/>
            </a:solidFill>
          </a:endParaRPr>
        </a:p>
      </dgm:t>
    </dgm:pt>
    <dgm:pt modelId="{EFF85CAD-91D8-40D8-B416-5F337934B1F2}" type="parTrans" cxnId="{62289BC8-8D0F-4261-BE0C-3AFDCF927385}">
      <dgm:prSet/>
      <dgm:spPr/>
      <dgm:t>
        <a:bodyPr/>
        <a:lstStyle/>
        <a:p>
          <a:endParaRPr lang="ru-RU"/>
        </a:p>
      </dgm:t>
    </dgm:pt>
    <dgm:pt modelId="{964A2683-92D7-40E8-B9ED-A6C9A001BE63}" type="sibTrans" cxnId="{62289BC8-8D0F-4261-BE0C-3AFDCF927385}">
      <dgm:prSet/>
      <dgm:spPr/>
      <dgm:t>
        <a:bodyPr/>
        <a:lstStyle/>
        <a:p>
          <a:endParaRPr lang="ru-RU"/>
        </a:p>
      </dgm:t>
    </dgm:pt>
    <dgm:pt modelId="{5D6774A5-54EB-4C17-AF69-378433AA156E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Качество подготовки специалиста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682FB2-FB46-4C57-B09A-DBDE13554CDF}" type="parTrans" cxnId="{EE944041-75DA-4DBD-A432-90030444FBAB}">
      <dgm:prSet/>
      <dgm:spPr/>
      <dgm:t>
        <a:bodyPr/>
        <a:lstStyle/>
        <a:p>
          <a:endParaRPr lang="ru-RU"/>
        </a:p>
      </dgm:t>
    </dgm:pt>
    <dgm:pt modelId="{57DDCCA3-E828-4739-AA95-D230E408F1E4}" type="sibTrans" cxnId="{EE944041-75DA-4DBD-A432-90030444FBAB}">
      <dgm:prSet/>
      <dgm:spPr/>
      <dgm:t>
        <a:bodyPr/>
        <a:lstStyle/>
        <a:p>
          <a:endParaRPr lang="ru-RU" dirty="0"/>
        </a:p>
      </dgm:t>
    </dgm:pt>
    <dgm:pt modelId="{F1D4057E-BE6D-4AEA-A5E2-B1EE7B86CF76}" type="pres">
      <dgm:prSet presAssocID="{4C1B2006-62F4-40C0-8FEF-099045B728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1D6616-7023-4874-B959-4607AA89D4B2}" type="pres">
      <dgm:prSet presAssocID="{4C1B2006-62F4-40C0-8FEF-099045B7285D}" presName="cycle" presStyleCnt="0"/>
      <dgm:spPr/>
      <dgm:t>
        <a:bodyPr/>
        <a:lstStyle/>
        <a:p>
          <a:endParaRPr lang="ru-RU"/>
        </a:p>
      </dgm:t>
    </dgm:pt>
    <dgm:pt modelId="{34B70719-BB46-44F9-B1CF-93DECC63108F}" type="pres">
      <dgm:prSet presAssocID="{5D6774A5-54EB-4C17-AF69-378433AA156E}" presName="nodeFirstNode" presStyleLbl="node1" presStyleIdx="0" presStyleCnt="6" custScaleX="171101" custScaleY="96830" custRadScaleRad="104164" custRadScaleInc="-2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380D0-A57C-44A4-B6F6-BA8DDC7045C7}" type="pres">
      <dgm:prSet presAssocID="{57DDCCA3-E828-4739-AA95-D230E408F1E4}" presName="sibTransFirstNode" presStyleLbl="bgShp" presStyleIdx="0" presStyleCnt="1" custLinFactNeighborX="4792" custLinFactNeighborY="2126"/>
      <dgm:spPr/>
      <dgm:t>
        <a:bodyPr/>
        <a:lstStyle/>
        <a:p>
          <a:endParaRPr lang="ru-RU"/>
        </a:p>
      </dgm:t>
    </dgm:pt>
    <dgm:pt modelId="{6B143A0D-3FE0-439E-A26A-93B724A0043A}" type="pres">
      <dgm:prSet presAssocID="{50ABA35D-D912-4EF7-90DD-E3B128B9F9D9}" presName="nodeFollowingNodes" presStyleLbl="node1" presStyleIdx="1" presStyleCnt="6" custScaleX="188964" custScaleY="123377" custRadScaleRad="103705" custRadScaleInc="4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45E10-A6D4-4782-960C-A566FCF07A81}" type="pres">
      <dgm:prSet presAssocID="{67566BBC-78DB-413B-A54B-FCA8C114C2ED}" presName="nodeFollowingNodes" presStyleLbl="node1" presStyleIdx="2" presStyleCnt="6" custScaleX="179899" custScaleY="186391" custRadScaleRad="107619" custRadScaleInc="-20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E7AD9-3836-4E9E-B84D-8A824D8A0AC9}" type="pres">
      <dgm:prSet presAssocID="{14FACA53-22B3-4F4C-BEF1-E25B761AAE56}" presName="nodeFollowingNodes" presStyleLbl="node1" presStyleIdx="3" presStyleCnt="6" custScaleX="186600" custScaleY="68849" custRadScaleRad="104094" custRadScaleInc="-2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669AC-95CB-46A7-A1F0-1570F431798C}" type="pres">
      <dgm:prSet presAssocID="{8D48DE82-0C97-433C-9D8B-B6CCDFE89451}" presName="nodeFollowingNodes" presStyleLbl="node1" presStyleIdx="4" presStyleCnt="6" custScaleX="180383" custScaleY="181634" custRadScaleRad="103820" custRadScaleInc="19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DAD61-417E-412A-B997-A37F84ECECE3}" type="pres">
      <dgm:prSet presAssocID="{BF206D32-3DDE-46B3-8844-7FAB735D49E0}" presName="nodeFollowingNodes" presStyleLbl="node1" presStyleIdx="5" presStyleCnt="6" custScaleX="183375" custScaleY="120449" custRadScaleRad="112082" custRadScaleInc="-10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08180D-FBAF-4056-BA56-286F1E982FD6}" type="presOf" srcId="{67566BBC-78DB-413B-A54B-FCA8C114C2ED}" destId="{F1045E10-A6D4-4782-960C-A566FCF07A81}" srcOrd="0" destOrd="0" presId="urn:microsoft.com/office/officeart/2005/8/layout/cycle3"/>
    <dgm:cxn modelId="{281D5905-955E-40C1-9A98-2D1B3D23FA0B}" type="presOf" srcId="{8D48DE82-0C97-433C-9D8B-B6CCDFE89451}" destId="{DF2669AC-95CB-46A7-A1F0-1570F431798C}" srcOrd="0" destOrd="0" presId="urn:microsoft.com/office/officeart/2005/8/layout/cycle3"/>
    <dgm:cxn modelId="{57137EEA-2623-4694-AF7A-B64953877B28}" srcId="{4C1B2006-62F4-40C0-8FEF-099045B7285D}" destId="{67566BBC-78DB-413B-A54B-FCA8C114C2ED}" srcOrd="2" destOrd="0" parTransId="{9FFF404B-4D6E-4039-972D-4CE006574157}" sibTransId="{D09A8F53-37E5-4866-B5F8-82746768CC22}"/>
    <dgm:cxn modelId="{46B213D0-B23E-40E7-84DB-5B7A6C64660B}" srcId="{4C1B2006-62F4-40C0-8FEF-099045B7285D}" destId="{50ABA35D-D912-4EF7-90DD-E3B128B9F9D9}" srcOrd="1" destOrd="0" parTransId="{CA0A7E0A-A896-47D6-968C-0646CCA28367}" sibTransId="{F11DFC20-5FC5-4E12-BE10-274E68B56561}"/>
    <dgm:cxn modelId="{D3DD5199-8719-41D4-9515-1D490D24893A}" srcId="{4C1B2006-62F4-40C0-8FEF-099045B7285D}" destId="{8D48DE82-0C97-433C-9D8B-B6CCDFE89451}" srcOrd="4" destOrd="0" parTransId="{B9CBDA78-5134-4503-A0BD-5F4D8644EB91}" sibTransId="{34D41DEB-82BF-4CB8-B084-43324F369C54}"/>
    <dgm:cxn modelId="{66B4CEC1-4946-461B-92D9-497E0663D9DB}" type="presOf" srcId="{4C1B2006-62F4-40C0-8FEF-099045B7285D}" destId="{F1D4057E-BE6D-4AEA-A5E2-B1EE7B86CF76}" srcOrd="0" destOrd="0" presId="urn:microsoft.com/office/officeart/2005/8/layout/cycle3"/>
    <dgm:cxn modelId="{A9B66623-FA57-45D0-BA87-121ADD56123F}" type="presOf" srcId="{57DDCCA3-E828-4739-AA95-D230E408F1E4}" destId="{F12380D0-A57C-44A4-B6F6-BA8DDC7045C7}" srcOrd="0" destOrd="0" presId="urn:microsoft.com/office/officeart/2005/8/layout/cycle3"/>
    <dgm:cxn modelId="{EE944041-75DA-4DBD-A432-90030444FBAB}" srcId="{4C1B2006-62F4-40C0-8FEF-099045B7285D}" destId="{5D6774A5-54EB-4C17-AF69-378433AA156E}" srcOrd="0" destOrd="0" parTransId="{D3682FB2-FB46-4C57-B09A-DBDE13554CDF}" sibTransId="{57DDCCA3-E828-4739-AA95-D230E408F1E4}"/>
    <dgm:cxn modelId="{762532A1-8F06-4F76-82D7-48BC4A843C22}" type="presOf" srcId="{14FACA53-22B3-4F4C-BEF1-E25B761AAE56}" destId="{FBFE7AD9-3836-4E9E-B84D-8A824D8A0AC9}" srcOrd="0" destOrd="0" presId="urn:microsoft.com/office/officeart/2005/8/layout/cycle3"/>
    <dgm:cxn modelId="{BAE1A11C-0707-4E5E-B3F1-4F24C2DD63E7}" srcId="{4C1B2006-62F4-40C0-8FEF-099045B7285D}" destId="{14FACA53-22B3-4F4C-BEF1-E25B761AAE56}" srcOrd="3" destOrd="0" parTransId="{6576B811-9C35-40D8-80CD-DB3B530D9525}" sibTransId="{536E85DF-9DFC-4DA2-937C-1E47131708C6}"/>
    <dgm:cxn modelId="{62289BC8-8D0F-4261-BE0C-3AFDCF927385}" srcId="{4C1B2006-62F4-40C0-8FEF-099045B7285D}" destId="{BF206D32-3DDE-46B3-8844-7FAB735D49E0}" srcOrd="5" destOrd="0" parTransId="{EFF85CAD-91D8-40D8-B416-5F337934B1F2}" sibTransId="{964A2683-92D7-40E8-B9ED-A6C9A001BE63}"/>
    <dgm:cxn modelId="{9B1F3F7C-876D-426E-9EFC-633BE47ACF25}" type="presOf" srcId="{5D6774A5-54EB-4C17-AF69-378433AA156E}" destId="{34B70719-BB46-44F9-B1CF-93DECC63108F}" srcOrd="0" destOrd="0" presId="urn:microsoft.com/office/officeart/2005/8/layout/cycle3"/>
    <dgm:cxn modelId="{E3D17E31-E63C-4D8C-9D2D-E07E4C120044}" type="presOf" srcId="{50ABA35D-D912-4EF7-90DD-E3B128B9F9D9}" destId="{6B143A0D-3FE0-439E-A26A-93B724A0043A}" srcOrd="0" destOrd="0" presId="urn:microsoft.com/office/officeart/2005/8/layout/cycle3"/>
    <dgm:cxn modelId="{C2374D23-8933-4076-B6C0-8D899F8BBA8C}" type="presOf" srcId="{BF206D32-3DDE-46B3-8844-7FAB735D49E0}" destId="{1C5DAD61-417E-412A-B997-A37F84ECECE3}" srcOrd="0" destOrd="0" presId="urn:microsoft.com/office/officeart/2005/8/layout/cycle3"/>
    <dgm:cxn modelId="{B1A3F1AC-F189-40F4-A69F-3A762E1DB2E1}" type="presParOf" srcId="{F1D4057E-BE6D-4AEA-A5E2-B1EE7B86CF76}" destId="{2E1D6616-7023-4874-B959-4607AA89D4B2}" srcOrd="0" destOrd="0" presId="urn:microsoft.com/office/officeart/2005/8/layout/cycle3"/>
    <dgm:cxn modelId="{AFE948D2-D112-4B51-9BCF-0F1AC53C75B0}" type="presParOf" srcId="{2E1D6616-7023-4874-B959-4607AA89D4B2}" destId="{34B70719-BB46-44F9-B1CF-93DECC63108F}" srcOrd="0" destOrd="0" presId="urn:microsoft.com/office/officeart/2005/8/layout/cycle3"/>
    <dgm:cxn modelId="{C6C5320B-15DE-410C-8238-04A8A33C5412}" type="presParOf" srcId="{2E1D6616-7023-4874-B959-4607AA89D4B2}" destId="{F12380D0-A57C-44A4-B6F6-BA8DDC7045C7}" srcOrd="1" destOrd="0" presId="urn:microsoft.com/office/officeart/2005/8/layout/cycle3"/>
    <dgm:cxn modelId="{4B2B1AA1-1D7A-4B75-8292-5C56D176163A}" type="presParOf" srcId="{2E1D6616-7023-4874-B959-4607AA89D4B2}" destId="{6B143A0D-3FE0-439E-A26A-93B724A0043A}" srcOrd="2" destOrd="0" presId="urn:microsoft.com/office/officeart/2005/8/layout/cycle3"/>
    <dgm:cxn modelId="{2EB3F476-7A46-46B8-AADE-C02F866139D3}" type="presParOf" srcId="{2E1D6616-7023-4874-B959-4607AA89D4B2}" destId="{F1045E10-A6D4-4782-960C-A566FCF07A81}" srcOrd="3" destOrd="0" presId="urn:microsoft.com/office/officeart/2005/8/layout/cycle3"/>
    <dgm:cxn modelId="{8572F475-AC37-4FFA-B33F-E014E3FA974B}" type="presParOf" srcId="{2E1D6616-7023-4874-B959-4607AA89D4B2}" destId="{FBFE7AD9-3836-4E9E-B84D-8A824D8A0AC9}" srcOrd="4" destOrd="0" presId="urn:microsoft.com/office/officeart/2005/8/layout/cycle3"/>
    <dgm:cxn modelId="{81EE3E02-6B5D-4992-9BCE-FD59C76EF684}" type="presParOf" srcId="{2E1D6616-7023-4874-B959-4607AA89D4B2}" destId="{DF2669AC-95CB-46A7-A1F0-1570F431798C}" srcOrd="5" destOrd="0" presId="urn:microsoft.com/office/officeart/2005/8/layout/cycle3"/>
    <dgm:cxn modelId="{C13D2974-8E9E-4247-B507-37B5CE68B4CC}" type="presParOf" srcId="{2E1D6616-7023-4874-B959-4607AA89D4B2}" destId="{1C5DAD61-417E-412A-B997-A37F84ECECE3}" srcOrd="6" destOrd="0" presId="urn:microsoft.com/office/officeart/2005/8/layout/cycle3"/>
  </dgm:cxnLst>
  <dgm:bg>
    <a:effectLst>
      <a:outerShdw blurRad="50800" dist="50800" dir="5400000" algn="ctr" rotWithShape="0">
        <a:srgbClr val="FFFF00"/>
      </a:outerShdw>
    </a:effectLst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C68B39-7523-4335-A38E-7AF5C7F5474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62839C-68BB-47E4-9705-139DB1898918}" type="pres">
      <dgm:prSet presAssocID="{4DC68B39-7523-4335-A38E-7AF5C7F547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43A2FEFE-50AD-443E-8893-AAB0F19DF082}" type="presOf" srcId="{4DC68B39-7523-4335-A38E-7AF5C7F54749}" destId="{DA62839C-68BB-47E4-9705-139DB1898918}" srcOrd="0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660FD-65C2-474A-A53C-542E1F15F313}">
      <dsp:nvSpPr>
        <dsp:cNvPr id="0" name=""/>
        <dsp:cNvSpPr/>
      </dsp:nvSpPr>
      <dsp:spPr>
        <a:xfrm>
          <a:off x="1448751" y="4343941"/>
          <a:ext cx="91440" cy="695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515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7C43E-18DC-40EB-AEF9-30C990E08F15}">
      <dsp:nvSpPr>
        <dsp:cNvPr id="0" name=""/>
        <dsp:cNvSpPr/>
      </dsp:nvSpPr>
      <dsp:spPr>
        <a:xfrm>
          <a:off x="1494471" y="989969"/>
          <a:ext cx="3034483" cy="916661"/>
        </a:xfrm>
        <a:custGeom>
          <a:avLst/>
          <a:gdLst/>
          <a:ahLst/>
          <a:cxnLst/>
          <a:rect l="0" t="0" r="0" b="0"/>
          <a:pathLst>
            <a:path>
              <a:moveTo>
                <a:pt x="3034483" y="0"/>
              </a:moveTo>
              <a:lnTo>
                <a:pt x="3034483" y="695234"/>
              </a:lnTo>
              <a:lnTo>
                <a:pt x="0" y="695234"/>
              </a:lnTo>
              <a:lnTo>
                <a:pt x="0" y="91666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E7B6B-8B8A-492B-9289-ADB83731E593}">
      <dsp:nvSpPr>
        <dsp:cNvPr id="0" name=""/>
        <dsp:cNvSpPr/>
      </dsp:nvSpPr>
      <dsp:spPr>
        <a:xfrm>
          <a:off x="4404580" y="989969"/>
          <a:ext cx="124375" cy="916661"/>
        </a:xfrm>
        <a:custGeom>
          <a:avLst/>
          <a:gdLst/>
          <a:ahLst/>
          <a:cxnLst/>
          <a:rect l="0" t="0" r="0" b="0"/>
          <a:pathLst>
            <a:path>
              <a:moveTo>
                <a:pt x="124375" y="0"/>
              </a:moveTo>
              <a:lnTo>
                <a:pt x="124375" y="695234"/>
              </a:lnTo>
              <a:lnTo>
                <a:pt x="0" y="695234"/>
              </a:lnTo>
              <a:lnTo>
                <a:pt x="0" y="91666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373EB-C666-4A0B-8BFE-E26FE0E6055C}">
      <dsp:nvSpPr>
        <dsp:cNvPr id="0" name=""/>
        <dsp:cNvSpPr/>
      </dsp:nvSpPr>
      <dsp:spPr>
        <a:xfrm>
          <a:off x="4528955" y="989969"/>
          <a:ext cx="2797003" cy="916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234"/>
              </a:lnTo>
              <a:lnTo>
                <a:pt x="2797003" y="695234"/>
              </a:lnTo>
              <a:lnTo>
                <a:pt x="2797003" y="91666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FF23C-AB9E-4476-9419-A6CC8C4212EA}">
      <dsp:nvSpPr>
        <dsp:cNvPr id="0" name=""/>
        <dsp:cNvSpPr/>
      </dsp:nvSpPr>
      <dsp:spPr>
        <a:xfrm>
          <a:off x="2075336" y="136046"/>
          <a:ext cx="4907238" cy="853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49F09C-6DF2-4F4F-B8F3-007B5CB36B5E}">
      <dsp:nvSpPr>
        <dsp:cNvPr id="0" name=""/>
        <dsp:cNvSpPr/>
      </dsp:nvSpPr>
      <dsp:spPr>
        <a:xfrm>
          <a:off x="2340915" y="388347"/>
          <a:ext cx="4907238" cy="853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Совершенствование дополнительного профессионального образования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65926" y="413358"/>
        <a:ext cx="4857216" cy="803901"/>
      </dsp:txXfrm>
    </dsp:sp>
    <dsp:sp modelId="{07BF34F8-DA41-41AA-AD60-EC6173287948}">
      <dsp:nvSpPr>
        <dsp:cNvPr id="0" name=""/>
        <dsp:cNvSpPr/>
      </dsp:nvSpPr>
      <dsp:spPr>
        <a:xfrm>
          <a:off x="6130848" y="1906631"/>
          <a:ext cx="2390218" cy="24682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198CE2-6F68-4CBF-87D6-7627C75960D3}">
      <dsp:nvSpPr>
        <dsp:cNvPr id="0" name=""/>
        <dsp:cNvSpPr/>
      </dsp:nvSpPr>
      <dsp:spPr>
        <a:xfrm>
          <a:off x="6396428" y="2158932"/>
          <a:ext cx="2390218" cy="2468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Разработка программ, проведение циклов 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тематического усовершенствования 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актуальной тематике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66435" y="2228939"/>
        <a:ext cx="2250204" cy="2328259"/>
      </dsp:txXfrm>
    </dsp:sp>
    <dsp:sp modelId="{5070B4ED-9EAE-4E37-BF9A-776B9CB3A8D7}">
      <dsp:nvSpPr>
        <dsp:cNvPr id="0" name=""/>
        <dsp:cNvSpPr/>
      </dsp:nvSpPr>
      <dsp:spPr>
        <a:xfrm>
          <a:off x="3209470" y="1906631"/>
          <a:ext cx="2390218" cy="24682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BC9316-584F-4D03-8FC1-DA2D280B3D4A}">
      <dsp:nvSpPr>
        <dsp:cNvPr id="0" name=""/>
        <dsp:cNvSpPr/>
      </dsp:nvSpPr>
      <dsp:spPr>
        <a:xfrm>
          <a:off x="3475050" y="2158932"/>
          <a:ext cx="2390218" cy="2468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Совершенствование содержания 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 повышения квалификации 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45057" y="2228939"/>
        <a:ext cx="2250204" cy="2328259"/>
      </dsp:txXfrm>
    </dsp:sp>
    <dsp:sp modelId="{169A0873-DCCD-40C4-B29E-87E3B27DEACC}">
      <dsp:nvSpPr>
        <dsp:cNvPr id="0" name=""/>
        <dsp:cNvSpPr/>
      </dsp:nvSpPr>
      <dsp:spPr>
        <a:xfrm>
          <a:off x="310632" y="1906631"/>
          <a:ext cx="2367678" cy="2437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7FC06C-187D-4EE1-AA1E-EFB371E51352}">
      <dsp:nvSpPr>
        <dsp:cNvPr id="0" name=""/>
        <dsp:cNvSpPr/>
      </dsp:nvSpPr>
      <dsp:spPr>
        <a:xfrm>
          <a:off x="576212" y="2158932"/>
          <a:ext cx="2367678" cy="2437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Разработка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новых программ 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профессиональной переподготовки и повышения квалификации, проведение новых по тематике циклов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5559" y="2228279"/>
        <a:ext cx="2228984" cy="2298616"/>
      </dsp:txXfrm>
    </dsp:sp>
    <dsp:sp modelId="{4E470EFF-5591-4E1A-B89E-998E42454066}">
      <dsp:nvSpPr>
        <dsp:cNvPr id="0" name=""/>
        <dsp:cNvSpPr/>
      </dsp:nvSpPr>
      <dsp:spPr>
        <a:xfrm>
          <a:off x="226" y="5039097"/>
          <a:ext cx="2988490" cy="691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A8165E-01A6-4EAB-9AC0-4740EECB2C16}">
      <dsp:nvSpPr>
        <dsp:cNvPr id="0" name=""/>
        <dsp:cNvSpPr/>
      </dsp:nvSpPr>
      <dsp:spPr>
        <a:xfrm>
          <a:off x="265806" y="5291398"/>
          <a:ext cx="2988490" cy="691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 и  проведение 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додипломной подготовки  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061" y="5311653"/>
        <a:ext cx="2947980" cy="651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380D0-A57C-44A4-B6F6-BA8DDC7045C7}">
      <dsp:nvSpPr>
        <dsp:cNvPr id="0" name=""/>
        <dsp:cNvSpPr/>
      </dsp:nvSpPr>
      <dsp:spPr>
        <a:xfrm>
          <a:off x="1500219" y="-498951"/>
          <a:ext cx="6053091" cy="6053091"/>
        </a:xfrm>
        <a:prstGeom prst="circularArrow">
          <a:avLst>
            <a:gd name="adj1" fmla="val 5274"/>
            <a:gd name="adj2" fmla="val 312630"/>
            <a:gd name="adj3" fmla="val 12810180"/>
            <a:gd name="adj4" fmla="val 18018245"/>
            <a:gd name="adj5" fmla="val 547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4B70719-BB46-44F9-B1CF-93DECC63108F}">
      <dsp:nvSpPr>
        <dsp:cNvPr id="0" name=""/>
        <dsp:cNvSpPr/>
      </dsp:nvSpPr>
      <dsp:spPr>
        <a:xfrm>
          <a:off x="2258293" y="0"/>
          <a:ext cx="3956815" cy="11196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Повышение способности успешно действовать на основе  имеющегося практического опыта и новых знаний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312949" y="54656"/>
        <a:ext cx="3847503" cy="1010314"/>
      </dsp:txXfrm>
    </dsp:sp>
    <dsp:sp modelId="{6B143A0D-3FE0-439E-A26A-93B724A0043A}">
      <dsp:nvSpPr>
        <dsp:cNvPr id="0" name=""/>
        <dsp:cNvSpPr/>
      </dsp:nvSpPr>
      <dsp:spPr>
        <a:xfrm>
          <a:off x="5040014" y="1285883"/>
          <a:ext cx="3673526" cy="110362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Обобщение, критическая оценка, анализ практического применения знаний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093888" y="1339757"/>
        <a:ext cx="3565778" cy="995875"/>
      </dsp:txXfrm>
    </dsp:sp>
    <dsp:sp modelId="{F1045E10-A6D4-4782-960C-A566FCF07A81}">
      <dsp:nvSpPr>
        <dsp:cNvPr id="0" name=""/>
        <dsp:cNvSpPr/>
      </dsp:nvSpPr>
      <dsp:spPr>
        <a:xfrm>
          <a:off x="5899030" y="3143272"/>
          <a:ext cx="2697787" cy="8693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Самостоятельное изучение различных аспектов проблемы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941466" y="3185708"/>
        <a:ext cx="2612915" cy="784431"/>
      </dsp:txXfrm>
    </dsp:sp>
    <dsp:sp modelId="{FBFE7AD9-3836-4E9E-B84D-8A824D8A0AC9}">
      <dsp:nvSpPr>
        <dsp:cNvPr id="0" name=""/>
        <dsp:cNvSpPr/>
      </dsp:nvSpPr>
      <dsp:spPr>
        <a:xfrm>
          <a:off x="2710295" y="4857774"/>
          <a:ext cx="3933435" cy="1156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Использование структурной организации тестовых заданий для обеспечения обучающей функции тестирования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766740" y="4914219"/>
        <a:ext cx="3820545" cy="1043390"/>
      </dsp:txXfrm>
    </dsp:sp>
    <dsp:sp modelId="{DF2669AC-95CB-46A7-A1F0-1570F431798C}">
      <dsp:nvSpPr>
        <dsp:cNvPr id="0" name=""/>
        <dsp:cNvSpPr/>
      </dsp:nvSpPr>
      <dsp:spPr>
        <a:xfrm>
          <a:off x="71433" y="3071825"/>
          <a:ext cx="3542751" cy="10787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Выполнение заданий, включающих инвариантную и вариативную части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24096" y="3124488"/>
        <a:ext cx="3437425" cy="973472"/>
      </dsp:txXfrm>
    </dsp:sp>
    <dsp:sp modelId="{1C5DAD61-417E-412A-B997-A37F84ECECE3}">
      <dsp:nvSpPr>
        <dsp:cNvPr id="0" name=""/>
        <dsp:cNvSpPr/>
      </dsp:nvSpPr>
      <dsp:spPr>
        <a:xfrm>
          <a:off x="0" y="1357314"/>
          <a:ext cx="4240658" cy="11790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Работа в творческих группах с перспективой распространения/ внедрения их разработок и идей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7555" y="1414869"/>
        <a:ext cx="4125548" cy="10639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F1034-89AE-4316-8BAB-A4A3B8696B53}">
      <dsp:nvSpPr>
        <dsp:cNvPr id="0" name=""/>
        <dsp:cNvSpPr/>
      </dsp:nvSpPr>
      <dsp:spPr>
        <a:xfrm>
          <a:off x="17" y="0"/>
          <a:ext cx="8640942" cy="685800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Ассоциация специалистов с высшим сестринским и средним медицинским и фармацевтическим образованием </a:t>
          </a:r>
          <a:endParaRPr lang="ru-RU" sz="20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12484" y="342900"/>
        <a:ext cx="2416007" cy="1028700"/>
      </dsp:txXfrm>
    </dsp:sp>
    <dsp:sp modelId="{65F5E893-C241-45D3-9F7B-E2EC93D24070}">
      <dsp:nvSpPr>
        <dsp:cNvPr id="0" name=""/>
        <dsp:cNvSpPr/>
      </dsp:nvSpPr>
      <dsp:spPr>
        <a:xfrm>
          <a:off x="648075" y="2606424"/>
          <a:ext cx="7632844" cy="425157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1957"/>
                <a:satOff val="-1341"/>
                <a:lumOff val="85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основной работодатель – Министерство здравоохранения Московской области</a:t>
          </a:r>
          <a:endParaRPr lang="ru-RU" sz="20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0658" y="2861518"/>
        <a:ext cx="2667679" cy="765283"/>
      </dsp:txXfrm>
    </dsp:sp>
    <dsp:sp modelId="{13F51F10-3769-4C88-B02E-098B58E81A1F}">
      <dsp:nvSpPr>
        <dsp:cNvPr id="0" name=""/>
        <dsp:cNvSpPr/>
      </dsp:nvSpPr>
      <dsp:spPr>
        <a:xfrm>
          <a:off x="1296163" y="4434670"/>
          <a:ext cx="6539034" cy="23142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3915"/>
                <a:satOff val="-2683"/>
                <a:lumOff val="171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единое образовательное пространство</a:t>
          </a:r>
          <a:endParaRPr lang="ru-RU" sz="20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2085" y="4608239"/>
        <a:ext cx="3047190" cy="520705"/>
      </dsp:txXfrm>
    </dsp:sp>
    <dsp:sp modelId="{CF814C69-3C6A-45A2-A5F7-237273C7AE0B}">
      <dsp:nvSpPr>
        <dsp:cNvPr id="0" name=""/>
        <dsp:cNvSpPr/>
      </dsp:nvSpPr>
      <dsp:spPr>
        <a:xfrm>
          <a:off x="2240832" y="5295747"/>
          <a:ext cx="4412876" cy="1562252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способность успешно действовать на основе имеющегося опыта</a:t>
          </a:r>
          <a:endParaRPr lang="ru-RU" sz="20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87083" y="5686310"/>
        <a:ext cx="3120374" cy="781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2A903-7792-4EE2-9D94-A617E319F9D8}" type="datetimeFigureOut">
              <a:rPr lang="ru-RU" smtClean="0"/>
              <a:pPr/>
              <a:t>26.09.2018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122D5-36FD-4F2B-B32C-8B6849EB2E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4563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1A055-B508-4F85-9CE7-F00B6727EADA}" type="datetimeFigureOut">
              <a:rPr lang="ru-RU" smtClean="0"/>
              <a:pPr/>
              <a:t>26.09.2018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5C8EA-1FC1-4CD4-A873-6533FB0DA7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407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5C8EA-1FC1-4CD4-A873-6533FB0DA7A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6877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5C8EA-1FC1-4CD4-A873-6533FB0DA7A7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5386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5C8EA-1FC1-4CD4-A873-6533FB0DA7A7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2669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5C8EA-1FC1-4CD4-A873-6533FB0DA7A7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2669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5C8EA-1FC1-4CD4-A873-6533FB0DA7A7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2669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5C8EA-1FC1-4CD4-A873-6533FB0DA7A7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2669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5C8EA-1FC1-4CD4-A873-6533FB0DA7A7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266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5C8EA-1FC1-4CD4-A873-6533FB0DA7A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0772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5C8EA-1FC1-4CD4-A873-6533FB0DA7A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0772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5C8EA-1FC1-4CD4-A873-6533FB0DA7A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077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5C8EA-1FC1-4CD4-A873-6533FB0DA7A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0772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5C8EA-1FC1-4CD4-A873-6533FB0DA7A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0772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5C8EA-1FC1-4CD4-A873-6533FB0DA7A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0772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5C8EA-1FC1-4CD4-A873-6533FB0DA7A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9379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5C8EA-1FC1-4CD4-A873-6533FB0DA7A7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957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C761-8018-4B1E-A802-422B774B75F3}" type="datetime1">
              <a:rPr lang="ru-RU" smtClean="0"/>
              <a:pPr/>
              <a:t>26.09.2018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9059-B31F-47DF-AEAA-D3A601424D37}" type="datetime1">
              <a:rPr lang="ru-RU" smtClean="0"/>
              <a:pPr/>
              <a:t>26.09.2018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ADAF-3C7D-45E1-A8E9-D04E5100C1CA}" type="datetime1">
              <a:rPr lang="ru-RU" smtClean="0"/>
              <a:pPr/>
              <a:t>26.09.2018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0DDA-F12E-4390-8F57-F210CE91AA53}" type="datetime1">
              <a:rPr lang="ru-RU" smtClean="0"/>
              <a:pPr/>
              <a:t>26.09.2018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DAC0-ACCD-46B7-99F1-3B3E1B6CD614}" type="datetime1">
              <a:rPr lang="ru-RU" smtClean="0"/>
              <a:pPr/>
              <a:t>26.09.2018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2F9C-CCC0-4BBF-A98F-2808DF822036}" type="datetime1">
              <a:rPr lang="ru-RU" smtClean="0"/>
              <a:pPr/>
              <a:t>26.09.2018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FC34-7D97-4D88-9135-9790190F4FEA}" type="datetime1">
              <a:rPr lang="ru-RU" smtClean="0"/>
              <a:pPr/>
              <a:t>26.09.2018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A85B-140A-4F1B-B1FA-3EB718DF4ABC}" type="datetime1">
              <a:rPr lang="ru-RU" smtClean="0"/>
              <a:pPr/>
              <a:t>26.09.2018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602B-83FB-4D26-B66B-53B5E4D1C9E4}" type="datetime1">
              <a:rPr lang="ru-RU" smtClean="0"/>
              <a:pPr/>
              <a:t>26.09.2018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598E-F340-406B-B37D-C20A6D0F770D}" type="datetime1">
              <a:rPr lang="ru-RU" smtClean="0"/>
              <a:pPr/>
              <a:t>26.09.2018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510E-0558-44E9-8148-D74EEA96EB73}" type="datetime1">
              <a:rPr lang="ru-RU" smtClean="0"/>
              <a:pPr/>
              <a:t>26.09.2018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CC62D-8FA1-42DC-9E35-A59A8F28AFC4}" type="datetime1">
              <a:rPr lang="ru-RU" smtClean="0"/>
              <a:pPr/>
              <a:t>26.09.2018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772400" cy="274321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Дополнительное профессиональное образование средних медицинских работников – реалии и перспективы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500570"/>
            <a:ext cx="4891984" cy="2143140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Бабаян Саркис </a:t>
            </a:r>
            <a:r>
              <a:rPr lang="ru-RU" dirty="0" smtClean="0">
                <a:solidFill>
                  <a:schemeClr val="tx1"/>
                </a:solidFill>
              </a:rPr>
              <a:t>Рафикович</a:t>
            </a:r>
          </a:p>
          <a:p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Директор ГБПОУ МО «Московский областной медицинский колледж №1</a:t>
            </a:r>
            <a:r>
              <a:rPr lang="ru-RU" dirty="0" smtClean="0">
                <a:solidFill>
                  <a:schemeClr val="tx1"/>
                </a:solidFill>
              </a:rPr>
              <a:t>», Президент НО «Московская областная ассоциация специалистов с высшим сестринским и средним медицинским и фармацевтическим образованием»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9A1A-54CB-4987-A7A0-764A0BE01187}" type="datetime1">
              <a:rPr lang="ru-RU" smtClean="0"/>
              <a:pPr/>
              <a:t>26.09.2018</a:t>
            </a:fld>
            <a:endParaRPr lang="ru-RU" dirty="0"/>
          </a:p>
        </p:txBody>
      </p:sp>
      <p:pic>
        <p:nvPicPr>
          <p:cNvPr id="5" name="Рисунок 3" descr="mosomk1 краснтепл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" y="0"/>
            <a:ext cx="1504950" cy="135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602B-83FB-4D26-B66B-53B5E4D1C9E4}" type="datetime1">
              <a:rPr lang="ru-RU" smtClean="0"/>
              <a:pPr/>
              <a:t>26.09.2018</a:t>
            </a:fld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4050915274"/>
              </p:ext>
            </p:extLst>
          </p:nvPr>
        </p:nvGraphicFramePr>
        <p:xfrm>
          <a:off x="323528" y="-23691"/>
          <a:ext cx="864096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4239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348187234"/>
              </p:ext>
            </p:extLst>
          </p:nvPr>
        </p:nvGraphicFramePr>
        <p:xfrm>
          <a:off x="142844" y="285728"/>
          <a:ext cx="8786874" cy="6072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2A85-1A94-4A3E-9CEA-291A1768A2E0}" type="datetime1">
              <a:rPr lang="ru-RU" smtClean="0"/>
              <a:pPr/>
              <a:t>26.09.2018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8251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357166"/>
          <a:ext cx="857256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928794" y="642918"/>
            <a:ext cx="5429288" cy="135732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Повышение компетентности профессионального и личностного развития специалиста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4501356" y="2285198"/>
            <a:ext cx="285752" cy="1588"/>
          </a:xfrm>
          <a:prstGeom prst="straightConnector1">
            <a:avLst/>
          </a:prstGeom>
          <a:ln>
            <a:solidFill>
              <a:srgbClr val="C00000"/>
            </a:solidFill>
            <a:headEnd type="stealt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2081194" y="795318"/>
            <a:ext cx="5429288" cy="135732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Повышение компетентности профессионального и личностного развития специалиста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0298" y="2500306"/>
            <a:ext cx="4643470" cy="78581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</a:rPr>
              <a:t>Современные технологии обучения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4143380"/>
            <a:ext cx="2428892" cy="71438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Технологии проектного обучения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43306" y="4143380"/>
            <a:ext cx="2571768" cy="71438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Интерактивные технологии обучения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43702" y="4143380"/>
            <a:ext cx="1928826" cy="71438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Имитационные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технологии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5715016"/>
            <a:ext cx="2357454" cy="78581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Компьютерные технологии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72264" y="5786454"/>
            <a:ext cx="1928826" cy="78581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Тестирование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00430" y="5786454"/>
            <a:ext cx="2714644" cy="78581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Внеаудиторная самостоятельная работа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428596" y="3506790"/>
            <a:ext cx="7143800" cy="21431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1643042" y="3786190"/>
            <a:ext cx="214314" cy="28575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7500958" y="3714752"/>
            <a:ext cx="142876" cy="35719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4643438" y="3786190"/>
            <a:ext cx="214314" cy="28575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3357554" y="3714752"/>
            <a:ext cx="214314" cy="207170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6429388" y="3714752"/>
            <a:ext cx="214314" cy="207170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428596" y="3786190"/>
            <a:ext cx="214314" cy="1928826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0DBC-1C3D-445B-92F5-FD715F34F34F}" type="datetime1">
              <a:rPr lang="ru-RU" smtClean="0"/>
              <a:pPr/>
              <a:t>26.09.2018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0DDA-F12E-4390-8F57-F210CE91AA53}" type="datetime1">
              <a:rPr lang="ru-RU" smtClean="0"/>
              <a:pPr/>
              <a:t>26.09.2018</a:t>
            </a:fld>
            <a:endParaRPr lang="ru-RU" dirty="0"/>
          </a:p>
        </p:txBody>
      </p:sp>
      <p:pic>
        <p:nvPicPr>
          <p:cNvPr id="5" name="Picture 4" descr="http://static.ozone.ru/multimedia/1015211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0" y="253116"/>
            <a:ext cx="253575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http://ozon-st.cdn.ngenix.net/multimedia/1013223554.jpg"/>
          <p:cNvPicPr>
            <a:picLocks noChangeAspect="1" noChangeArrowheads="1"/>
          </p:cNvPicPr>
          <p:nvPr/>
        </p:nvPicPr>
        <p:blipFill rotWithShape="1">
          <a:blip r:embed="rId3" cstate="print"/>
          <a:srcRect b="3511"/>
          <a:stretch/>
        </p:blipFill>
        <p:spPr bwMode="auto">
          <a:xfrm>
            <a:off x="6180182" y="253116"/>
            <a:ext cx="264714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 descr="&amp;Scy;&amp;pcy;&amp;rcy;&amp;acy;&amp;vcy;&amp;ocy;&amp;chcy;&amp;ncy;&amp;icy;&amp;kcy; &amp;gcy;&amp;lcy;&amp;acy;&amp;vcy;&amp;ncy;&amp;ocy;&amp;jcy; &amp;mcy;&amp;iecy;&amp;dcy;&amp;icy;&amp;tscy;&amp;icy;&amp;ncy;&amp;scy;&amp;kcy;&amp;ocy;&amp;jcy; &amp;scy;&amp;iecy;&amp;scy;&amp;tcy;&amp;rcy;&amp;y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428736"/>
            <a:ext cx="2646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unishe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2987830"/>
            <a:ext cx="2629327" cy="3733645"/>
          </a:xfrm>
          <a:prstGeom prst="rect">
            <a:avLst/>
          </a:prstGeom>
        </p:spPr>
      </p:pic>
      <p:pic>
        <p:nvPicPr>
          <p:cNvPr id="1028" name="Picture 4" descr="Вопросы паллиативной помощи в деятельности специалиста сестринского дела. Учебни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539000"/>
            <a:ext cx="2646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939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D27C-10EA-428A-8F9A-4CEC35A9EC24}" type="datetime1">
              <a:rPr lang="ru-RU" smtClean="0"/>
              <a:pPr/>
              <a:t>26.09.2018</a:t>
            </a:fld>
            <a:endParaRPr lang="ru-RU" dirty="0"/>
          </a:p>
        </p:txBody>
      </p:sp>
      <p:pic>
        <p:nvPicPr>
          <p:cNvPr id="4" name="Содержимое 3" descr="IMG_9333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98000" cy="31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90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8" y="0"/>
            <a:ext cx="4698000" cy="31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09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132000"/>
            <a:ext cx="5399999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4732.JPG"/>
          <p:cNvPicPr>
            <a:picLocks noChangeAspect="1"/>
          </p:cNvPicPr>
          <p:nvPr/>
        </p:nvPicPr>
        <p:blipFill>
          <a:blip r:embed="rId6" cstate="print"/>
          <a:srcRect l="14103"/>
          <a:stretch>
            <a:fillRect/>
          </a:stretch>
        </p:blipFill>
        <p:spPr>
          <a:xfrm>
            <a:off x="4429128" y="3132000"/>
            <a:ext cx="4638459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D27C-10EA-428A-8F9A-4CEC35A9EC24}" type="datetime1">
              <a:rPr lang="ru-RU" smtClean="0"/>
              <a:pPr/>
              <a:t>26.09.2018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42854"/>
          <a:ext cx="8715435" cy="627167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157498"/>
                <a:gridCol w="1057080"/>
                <a:gridCol w="1386839"/>
                <a:gridCol w="327673"/>
                <a:gridCol w="632899"/>
                <a:gridCol w="263914"/>
                <a:gridCol w="576226"/>
                <a:gridCol w="249296"/>
                <a:gridCol w="849433"/>
                <a:gridCol w="125754"/>
                <a:gridCol w="360142"/>
                <a:gridCol w="1728681"/>
              </a:tblGrid>
              <a:tr h="391251"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ФИО </a:t>
                      </a:r>
                      <a:r>
                        <a:rPr lang="ru-RU" sz="2000" dirty="0"/>
                        <a:t>слушателя ОПК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Цикл </a:t>
                      </a:r>
                      <a:r>
                        <a:rPr lang="ru-RU" sz="2000" dirty="0" smtClean="0"/>
                        <a:t>ПК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Группа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Время обучения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002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 marL="9505" marR="95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9505" marR="95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252">
                <a:tc gridSpan="1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СТРУКТУРА ПАЛЛИАТИВНОЙ СЛУЖБЫ</a:t>
                      </a:r>
                      <a:endParaRPr lang="ru-RU" sz="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4255"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Структурные подразделения паллиативной службы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 ПМСП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Реабилитационная служба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Социальное </a:t>
                      </a:r>
                      <a:r>
                        <a:rPr lang="ru-RU" sz="1800" dirty="0"/>
                        <a:t>партнерство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52">
                <a:tc gridSpan="1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ОБУЧЕНИЕ ПЕРСОНАЛА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3360"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По программе тематического усовершенствования «Паллиативная медицинская помощь» в системе ДПО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По тематике оказания паллиативной медицинской помощи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(перечислить темы в ЛПО)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ГОСТ Р 52623.3-2015 Технологии выполнения простых медицинских услуг. Манипуляции сестринского ухода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Санитарно-эпидемиологические требования к обращению с медицинскими отходами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0600">
                <a:tc gridSpan="5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Участие в конференциях регионального, федерального, международного уровня по проблемам паллиативной медицины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Написание статей, участие в написании учебной литературы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670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Личное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Медицинского персонала ЛПО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Личное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Медицинского персонала ЛПО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05" marR="9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_3956.JPG"/>
          <p:cNvPicPr>
            <a:picLocks noChangeAspect="1"/>
          </p:cNvPicPr>
          <p:nvPr/>
        </p:nvPicPr>
        <p:blipFill>
          <a:blip r:embed="rId3"/>
          <a:srcRect l="2918" t="5693" r="2918" b="5693"/>
          <a:stretch>
            <a:fillRect/>
          </a:stretch>
        </p:blipFill>
        <p:spPr>
          <a:xfrm>
            <a:off x="4090570" y="3786190"/>
            <a:ext cx="4839148" cy="292895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Человек, которому повезло, — это человек, который делал то, что другие только собирались сделать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/>
              <a:t>Жюль Ренар</a:t>
            </a:r>
            <a:endParaRPr lang="ru-RU" sz="3200" i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D27C-10EA-428A-8F9A-4CEC35A9EC24}" type="datetime1">
              <a:rPr lang="ru-RU" smtClean="0"/>
              <a:pPr/>
              <a:t>26.09.2018</a:t>
            </a:fld>
            <a:endParaRPr lang="ru-RU" dirty="0"/>
          </a:p>
        </p:txBody>
      </p:sp>
      <p:pic>
        <p:nvPicPr>
          <p:cNvPr id="10" name="Содержимое 9" descr="IMG_3732.JPG"/>
          <p:cNvPicPr>
            <a:picLocks noGrp="1" noChangeAspect="1"/>
          </p:cNvPicPr>
          <p:nvPr>
            <p:ph idx="1"/>
          </p:nvPr>
        </p:nvPicPr>
        <p:blipFill>
          <a:blip r:embed="rId4"/>
          <a:srcRect l="6635" t="3287" r="6635" b="5233"/>
          <a:stretch>
            <a:fillRect/>
          </a:stretch>
        </p:blipFill>
        <p:spPr>
          <a:xfrm>
            <a:off x="242886" y="1470681"/>
            <a:ext cx="4329114" cy="29066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«Московская областная ассоциация специалистов с высшим сестринским и средним медицинским и фармацевтическим образованием»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D27C-10EA-428A-8F9A-4CEC35A9EC24}" type="datetime1">
              <a:rPr lang="ru-RU" smtClean="0"/>
              <a:pPr/>
              <a:t>26.09.2018</a:t>
            </a:fld>
            <a:endParaRPr lang="ru-RU" dirty="0"/>
          </a:p>
        </p:txBody>
      </p:sp>
      <p:pic>
        <p:nvPicPr>
          <p:cNvPr id="6" name="Содержимое 5" descr="устав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571610"/>
            <a:ext cx="3214710" cy="4422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соглаше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5309" y="1571611"/>
            <a:ext cx="3375385" cy="4643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ин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2714620"/>
            <a:ext cx="2804165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ассоциации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D27C-10EA-428A-8F9A-4CEC35A9EC24}" type="datetime1">
              <a:rPr lang="ru-RU" smtClean="0"/>
              <a:pPr/>
              <a:t>26.09.2018</a:t>
            </a:fld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21336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Аккредитация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медицинских работников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средних </a:t>
            </a:r>
            <a:r>
              <a:rPr 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медицинских </a:t>
            </a:r>
            <a:r>
              <a:rPr 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организации и проведении обучающих мероприятий, и мероприятий, способствующих повышению престижа профессии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во внедрении и развитии системы непрерывного медицинского образования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профессиональных интересов средних медицинских работников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работе по созданию, актуализации и внедрению профессиональных стандартов</a:t>
            </a:r>
          </a:p>
          <a:p>
            <a:pPr>
              <a:buFont typeface="Wingdings" pitchFamily="2" charset="2"/>
              <a:buChar char="Ø"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AD4C-C1DB-4C13-B2DB-880B5AC18972}" type="datetime1">
              <a:rPr lang="ru-RU" smtClean="0"/>
              <a:pPr/>
              <a:t>26.09.2018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195736" y="18864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mg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834971"/>
            <a:ext cx="8128000" cy="5642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60016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upercoolpics.com/wp-content/uploads/2012/05/supercoolpics_01_290820121819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66" r="37504"/>
          <a:stretch/>
        </p:blipFill>
        <p:spPr bwMode="auto">
          <a:xfrm>
            <a:off x="107504" y="116632"/>
            <a:ext cx="2872842" cy="3395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2852936"/>
            <a:ext cx="8712968" cy="3816424"/>
          </a:xfrm>
        </p:spPr>
        <p:txBody>
          <a:bodyPr>
            <a:normAutofit fontScale="55000" lnSpcReduction="20000"/>
          </a:bodyPr>
          <a:lstStyle/>
          <a:p>
            <a:pPr marL="0" indent="457200" algn="r">
              <a:buNone/>
            </a:pPr>
            <a:r>
              <a:rPr lang="ru-RU" sz="5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 в 2024 году необходимо обеспечить</a:t>
            </a:r>
          </a:p>
          <a:p>
            <a:pPr marL="0" indent="457200" algn="r">
              <a:buNone/>
            </a:pPr>
            <a:r>
              <a:rPr lang="ru-RU" sz="5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б) решение следующих задач:</a:t>
            </a:r>
          </a:p>
          <a:p>
            <a:pPr marL="0" indent="457200" algn="r">
              <a:buNone/>
            </a:pPr>
            <a:r>
              <a:rPr lang="ru-RU" sz="5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обеспечение медицинских организаций системы здравоохранения квалифицированными кадрами</a:t>
            </a:r>
            <a:r>
              <a:rPr lang="ru-RU" sz="5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включая внедрение системы непрерывного образования медицинских работников, в том числе с использованием дистанционных образовательных технологий»</a:t>
            </a:r>
          </a:p>
          <a:p>
            <a:pPr marL="0" indent="0" algn="r">
              <a:buNone/>
            </a:pPr>
            <a:r>
              <a:rPr lang="ru-RU" sz="3600" i="1" dirty="0" smtClean="0"/>
              <a:t>Путин </a:t>
            </a:r>
            <a:r>
              <a:rPr lang="ru-RU" sz="3600" i="1" dirty="0"/>
              <a:t>В.В</a:t>
            </a:r>
            <a:r>
              <a:rPr lang="ru-RU" i="1" dirty="0"/>
              <a:t>. </a:t>
            </a:r>
            <a:endParaRPr lang="ru-RU" i="1" dirty="0" smtClean="0"/>
          </a:p>
          <a:p>
            <a:pPr marL="0" indent="0" algn="r">
              <a:buNone/>
            </a:pPr>
            <a:r>
              <a:rPr lang="ru-RU" i="1" dirty="0" smtClean="0"/>
              <a:t>Из Указа «О национальных целях и стратегических задачах развития Российской Федерации на период до 2024 года» (07.05.2018)  </a:t>
            </a:r>
            <a:endParaRPr lang="ru-RU" i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88A7-617C-412F-92FB-E54BA59F5BC3}" type="datetime1">
              <a:rPr lang="ru-RU" smtClean="0"/>
              <a:pPr/>
              <a:t>26.09.2018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981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88A7-617C-412F-92FB-E54BA59F5BC3}" type="datetime1">
              <a:rPr lang="ru-RU" smtClean="0"/>
              <a:pPr/>
              <a:t>26.09.2018</a:t>
            </a:fld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71472" y="500042"/>
            <a:ext cx="8072494" cy="4714908"/>
          </a:xfrm>
          <a:prstGeom prst="horizontalScroll">
            <a:avLst/>
          </a:prstGeom>
          <a:solidFill>
            <a:srgbClr val="D5898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«Дополнительное профессиональное образование направлено на …..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соответствия квалификации специалиста меняющимся условиям профессиональной деятельности и социальной среды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5357826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29.12.2012 № 273-ФЗ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 образовании в Российской Федерации» Ст. 76 п. 1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981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88A7-617C-412F-92FB-E54BA59F5BC3}" type="datetime1">
              <a:rPr lang="ru-RU" smtClean="0"/>
              <a:pPr/>
              <a:t>26.09.2018</a:t>
            </a:fld>
            <a:endParaRPr lang="ru-RU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357158" y="214290"/>
          <a:ext cx="8372476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07981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88A7-617C-412F-92FB-E54BA59F5BC3}" type="datetime1">
              <a:rPr lang="ru-RU" smtClean="0"/>
              <a:pPr/>
              <a:t>26.09.2018</a:t>
            </a:fld>
            <a:endParaRPr lang="ru-RU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14282" y="160333"/>
          <a:ext cx="8715436" cy="6411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07981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88A7-617C-412F-92FB-E54BA59F5BC3}" type="datetime1">
              <a:rPr lang="ru-RU" smtClean="0"/>
              <a:pPr/>
              <a:t>26.09.2018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6" y="214289"/>
          <a:ext cx="8786873" cy="655097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864282"/>
                <a:gridCol w="2952966"/>
                <a:gridCol w="4969625"/>
              </a:tblGrid>
              <a:tr h="956467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Государственная Программа 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«Здравоохранение  Подмосковья на </a:t>
                      </a: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2014-2020 годы»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Профилактика заболеваний и формирование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ЗОЖ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Развитие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ПМСП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Учебник «Проведение профилактических мероприятий»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 ПМ Проведение профилактических мероприятий – во всех циклах ПК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2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Совершенствование оказания специализированной, включая медицинскую высокотехнологичную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помощь,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скорой, в т.ч. скорой специализированной, мед. помощи, мед.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эвакуации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Новые ДПОП по всем циклам ПК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Профессиональная переподготовка по специальности «Скорая медицинская помощь»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Раздел  «Оказание  мед. помощи с использованием воздушного транспорта и проведение санитарно - авиационной эвакуации»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Лекции «Оказание высокотехнологичной медицинской помощи, роль медицинской сестры»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Охрана здоровья матери и ребенка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Профессиональная переподготовка по специальности «Сестринское дело в педиатрии»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Развитие реабилитационной мед. помощи и санаторно-курортного лечения, оказание паллиативной помощи, в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т.ч.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ДПОП по направлению «Паллиативная </a:t>
                      </a: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медицинская</a:t>
                      </a:r>
                      <a:r>
                        <a:rPr lang="ru-RU" sz="15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помощь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Учебник «Вопросы паллиативной помощи в деятельности специалиста сестринского дела»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 </a:t>
                      </a: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Прошли</a:t>
                      </a:r>
                      <a:r>
                        <a:rPr lang="ru-RU" sz="15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обучение</a:t>
                      </a: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304 специалиста по двум программам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Совершенствование системы лекарственного обеспечения населения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Московской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области, в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т.ч.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амбулаторных условиях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 Новая 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ДПОП по </a:t>
                      </a: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теме </a:t>
                      </a:r>
                      <a:r>
                        <a:rPr lang="ru-RU" sz="1500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Организация хранения, учета и отпуска лекарственных препаратов в мед. организациях, имеющих лицензию на фармацевтическую деятельность»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</a:t>
                      </a: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Прошли</a:t>
                      </a:r>
                      <a:r>
                        <a:rPr lang="ru-RU" sz="15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обучение</a:t>
                      </a: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238 специалистов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79813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88A7-617C-412F-92FB-E54BA59F5BC3}" type="datetime1">
              <a:rPr lang="ru-RU" smtClean="0"/>
              <a:pPr/>
              <a:t>26.09.2018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436251"/>
          <a:ext cx="8786874" cy="598549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83476"/>
                <a:gridCol w="8203398"/>
              </a:tblGrid>
              <a:tr h="571504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Национальный Проект </a:t>
                      </a:r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«Здравоохранение»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53" marR="41653" marT="0" marB="0"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Развитие системы оказания первичной медико-санитарной помощи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53" marR="41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Борьба с сердечно-сосудистыми заболеваниями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53" marR="41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Борьба с онкологическими заболеваниями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53" marR="41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Развитие детского здравоохранения, включая создание современной инфраструктуры оказания медицинской помощи детям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53" marR="41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Обеспечение медицинских организаций системы здравоохранения квалифицированными  кадрами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53" marR="41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Завершение формирования сети национальных медицинских исследовательских центров, внедрение инновационных медицинских технологий, включая систему ранней диагностики и инновационный мониторинг состояния здоровья пациентов, внедрение клинических рекомендаций и протоколов лечения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53" marR="41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Создание единого цифрового контура в здравоохранении на основе единой государственной информационной 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системы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53" marR="41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Развитие экспорта медицинских услуг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53" marR="41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7981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695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Обеспечение здравоохранения квалифицированными кадрами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602B-83FB-4D26-B66B-53B5E4D1C9E4}" type="datetime1">
              <a:rPr lang="ru-RU" smtClean="0"/>
              <a:pPr/>
              <a:t>26.09.2018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5085" y="1326427"/>
            <a:ext cx="2645279" cy="117387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Среднее профессиональное образование</a:t>
            </a:r>
          </a:p>
        </p:txBody>
      </p:sp>
      <p:sp>
        <p:nvSpPr>
          <p:cNvPr id="22" name="Объект 4"/>
          <p:cNvSpPr txBox="1">
            <a:spLocks/>
          </p:cNvSpPr>
          <p:nvPr/>
        </p:nvSpPr>
        <p:spPr>
          <a:xfrm>
            <a:off x="6360884" y="5547596"/>
            <a:ext cx="2520000" cy="117387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1"/>
                </a:solidFill>
              </a:rPr>
              <a:t>Повышение квалификации рабочих и служащих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Объект 4"/>
          <p:cNvSpPr txBox="1">
            <a:spLocks/>
          </p:cNvSpPr>
          <p:nvPr/>
        </p:nvSpPr>
        <p:spPr>
          <a:xfrm>
            <a:off x="6359417" y="4041070"/>
            <a:ext cx="2521467" cy="117387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1"/>
                </a:solidFill>
              </a:rPr>
              <a:t>Переподготовка рабочих и служащих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Объект 4"/>
          <p:cNvSpPr txBox="1">
            <a:spLocks/>
          </p:cNvSpPr>
          <p:nvPr/>
        </p:nvSpPr>
        <p:spPr>
          <a:xfrm>
            <a:off x="6359417" y="2683748"/>
            <a:ext cx="2521467" cy="117387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1"/>
                </a:solidFill>
              </a:rPr>
              <a:t>Подготовка по профессиям рабочих и должностям служащих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Объект 4"/>
          <p:cNvSpPr txBox="1">
            <a:spLocks/>
          </p:cNvSpPr>
          <p:nvPr/>
        </p:nvSpPr>
        <p:spPr>
          <a:xfrm>
            <a:off x="3286116" y="3071810"/>
            <a:ext cx="2571768" cy="117387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Профессиональная переподготовка</a:t>
            </a:r>
          </a:p>
        </p:txBody>
      </p:sp>
      <p:sp>
        <p:nvSpPr>
          <p:cNvPr id="30" name="Объект 4"/>
          <p:cNvSpPr txBox="1">
            <a:spLocks/>
          </p:cNvSpPr>
          <p:nvPr/>
        </p:nvSpPr>
        <p:spPr>
          <a:xfrm>
            <a:off x="3286116" y="4628009"/>
            <a:ext cx="2571768" cy="117387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Повышение квалификации</a:t>
            </a:r>
          </a:p>
        </p:txBody>
      </p:sp>
      <p:sp>
        <p:nvSpPr>
          <p:cNvPr id="31" name="Объект 4"/>
          <p:cNvSpPr txBox="1">
            <a:spLocks/>
          </p:cNvSpPr>
          <p:nvPr/>
        </p:nvSpPr>
        <p:spPr>
          <a:xfrm>
            <a:off x="3286116" y="1326427"/>
            <a:ext cx="2571768" cy="117387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Дополнительное профессиональное образование</a:t>
            </a:r>
          </a:p>
        </p:txBody>
      </p:sp>
      <p:sp>
        <p:nvSpPr>
          <p:cNvPr id="32" name="Объект 4"/>
          <p:cNvSpPr txBox="1">
            <a:spLocks/>
          </p:cNvSpPr>
          <p:nvPr/>
        </p:nvSpPr>
        <p:spPr>
          <a:xfrm>
            <a:off x="6359417" y="1326427"/>
            <a:ext cx="2521467" cy="117387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рофессиональное обучение</a:t>
            </a:r>
          </a:p>
        </p:txBody>
      </p:sp>
      <p:sp>
        <p:nvSpPr>
          <p:cNvPr id="34" name="Объект 4"/>
          <p:cNvSpPr txBox="1">
            <a:spLocks/>
          </p:cNvSpPr>
          <p:nvPr/>
        </p:nvSpPr>
        <p:spPr>
          <a:xfrm>
            <a:off x="355085" y="3071810"/>
            <a:ext cx="2235715" cy="117387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Подготовка специалистов среднего звена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>
            <a:off x="-252138" y="2821777"/>
            <a:ext cx="1214446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1" idx="1"/>
          </p:cNvCxnSpPr>
          <p:nvPr/>
        </p:nvCxnSpPr>
        <p:spPr>
          <a:xfrm rot="10800000" flipV="1">
            <a:off x="3286116" y="1913366"/>
            <a:ext cx="1588" cy="151563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2751124" y="4392617"/>
            <a:ext cx="1071571" cy="158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32" idx="1"/>
          </p:cNvCxnSpPr>
          <p:nvPr/>
        </p:nvCxnSpPr>
        <p:spPr>
          <a:xfrm rot="10800000" flipV="1">
            <a:off x="6359417" y="1913367"/>
            <a:ext cx="1588" cy="101556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28" idx="1"/>
          </p:cNvCxnSpPr>
          <p:nvPr/>
        </p:nvCxnSpPr>
        <p:spPr>
          <a:xfrm rot="10800000" flipH="1" flipV="1">
            <a:off x="6359417" y="3270687"/>
            <a:ext cx="1588" cy="97500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23" idx="1"/>
          </p:cNvCxnSpPr>
          <p:nvPr/>
        </p:nvCxnSpPr>
        <p:spPr>
          <a:xfrm rot="10800000" flipH="1" flipV="1">
            <a:off x="6359417" y="4628010"/>
            <a:ext cx="1588" cy="11738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8895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64077718"/>
              </p:ext>
            </p:extLst>
          </p:nvPr>
        </p:nvGraphicFramePr>
        <p:xfrm>
          <a:off x="142844" y="160333"/>
          <a:ext cx="8712000" cy="63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31E1-6C43-41D3-B9D1-C3E698AD4BD3}" type="datetime1">
              <a:rPr lang="ru-RU" smtClean="0"/>
              <a:pPr/>
              <a:t>26.09.2018</a:t>
            </a:fld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946</Words>
  <Application>Microsoft Office PowerPoint</Application>
  <PresentationFormat>Экран (4:3)</PresentationFormat>
  <Paragraphs>188</Paragraphs>
  <Slides>19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Дополнительное профессиональное образование средних медицинских работников – реалии и перспективы</vt:lpstr>
      <vt:lpstr>Слайд 2</vt:lpstr>
      <vt:lpstr>Слайд 3</vt:lpstr>
      <vt:lpstr>Слайд 4</vt:lpstr>
      <vt:lpstr>Слайд 5</vt:lpstr>
      <vt:lpstr>Слайд 6</vt:lpstr>
      <vt:lpstr>Слайд 7</vt:lpstr>
      <vt:lpstr>Обеспечение здравоохранения квалифицированными кадрами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Человек, которому повезло, — это человек, который делал то, что другие только собирались сделать Жюль Ренар</vt:lpstr>
      <vt:lpstr>НО «Московская областная ассоциация специалистов с высшим сестринским и средним медицинским и фармацевтическим образованием»</vt:lpstr>
      <vt:lpstr>Основные задачи ассоциации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"Современные технологии профессионального развития специалистов со средним медицинским образованием - основа качества превентивной медицины".</dc:title>
  <dc:creator>Elisar</dc:creator>
  <cp:lastModifiedBy>dpo</cp:lastModifiedBy>
  <cp:revision>296</cp:revision>
  <cp:lastPrinted>2018-05-12T16:02:00Z</cp:lastPrinted>
  <dcterms:created xsi:type="dcterms:W3CDTF">2017-11-27T08:40:20Z</dcterms:created>
  <dcterms:modified xsi:type="dcterms:W3CDTF">2018-09-26T10:35:30Z</dcterms:modified>
</cp:coreProperties>
</file>