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0"/>
  </p:notesMasterIdLst>
  <p:handoutMasterIdLst>
    <p:handoutMasterId r:id="rId21"/>
  </p:handoutMasterIdLst>
  <p:sldIdLst>
    <p:sldId id="334" r:id="rId3"/>
    <p:sldId id="307" r:id="rId4"/>
    <p:sldId id="319" r:id="rId5"/>
    <p:sldId id="313" r:id="rId6"/>
    <p:sldId id="326" r:id="rId7"/>
    <p:sldId id="335" r:id="rId8"/>
    <p:sldId id="331" r:id="rId9"/>
    <p:sldId id="329" r:id="rId10"/>
    <p:sldId id="345" r:id="rId11"/>
    <p:sldId id="341" r:id="rId12"/>
    <p:sldId id="346" r:id="rId13"/>
    <p:sldId id="342" r:id="rId14"/>
    <p:sldId id="315" r:id="rId15"/>
    <p:sldId id="327" r:id="rId16"/>
    <p:sldId id="337" r:id="rId17"/>
    <p:sldId id="339" r:id="rId18"/>
    <p:sldId id="29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AED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521D-10F9-4D73-BD01-6CE9C9944FAE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E76F-64E5-435A-808E-C9DF77B57D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5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D0D0-D1A2-4CAA-9BDB-B0834B876720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6859-A383-4331-8E8D-D11292632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8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6859-A383-4331-8E8D-D112926329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5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1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7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1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1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5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3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8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7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4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ru-RU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5/22/2018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20" defTabSz="781903">
              <a:lnSpc>
                <a:spcPts val="941"/>
              </a:lnSpc>
            </a:pPr>
            <a:fld id="{81D60167-4931-47E6-BA6A-407CBD079E47}" type="slidenum">
              <a:rPr lang="ru-RU" spc="56" smtClean="0">
                <a:solidFill>
                  <a:prstClr val="black"/>
                </a:solidFill>
              </a:rPr>
              <a:pPr marL="21720" defTabSz="781903">
                <a:lnSpc>
                  <a:spcPts val="941"/>
                </a:lnSpc>
              </a:pPr>
              <a:t>‹#›</a:t>
            </a:fld>
            <a:endParaRPr lang="ru-RU" spc="5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F650-9F5D-4B03-9B33-FB21E3A4E96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1301-B751-461C-B6B3-B779323AF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FE041DC-37D6-44DB-866C-56DC39F167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90012A-B746-4DA1-B918-49241E716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1928803"/>
            <a:ext cx="8786874" cy="600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</a:rPr>
              <a:t>СОВРЕМЕННЫЕ ТЕХНОЛОГИИ ВЫХАЖИВАНИЯ НОВОРОЖДЕННЫХ</a:t>
            </a:r>
            <a:endParaRPr lang="ru-RU" sz="4800" b="1" dirty="0">
              <a:solidFill>
                <a:srgbClr val="A500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26" y="4077072"/>
            <a:ext cx="3638810" cy="1089518"/>
          </a:xfrm>
        </p:spPr>
        <p:txBody>
          <a:bodyPr>
            <a:normAutofit fontScale="47500" lnSpcReduction="20000"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Докладчик: </a:t>
            </a:r>
          </a:p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Пугачева </a:t>
            </a:r>
            <a:r>
              <a:rPr lang="ru-RU" sz="3600" dirty="0">
                <a:solidFill>
                  <a:srgbClr val="C00000"/>
                </a:solidFill>
              </a:rPr>
              <a:t>М</a:t>
            </a:r>
            <a:r>
              <a:rPr lang="ru-RU" sz="3600" dirty="0" smtClean="0">
                <a:solidFill>
                  <a:srgbClr val="C00000"/>
                </a:solidFill>
              </a:rPr>
              <a:t>арина Петровна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097286"/>
            <a:ext cx="763284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 2018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3212976"/>
            <a:ext cx="2376264" cy="15264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4739422"/>
            <a:ext cx="3528392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76" b="1" i="1" u="none" strike="noStrike" kern="1200" cap="none" spc="-363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sz="2176" b="1" i="1" u="none" strike="noStrike" kern="1200" cap="none" spc="-41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2176" b="1" i="1" u="none" strike="noStrike" kern="1200" cap="none" spc="-118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любо</a:t>
            </a:r>
            <a:r>
              <a:rPr kumimoji="0" lang="ru-RU" sz="2176" b="1" i="1" u="none" strike="noStrike" kern="1200" cap="none" spc="-73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вью к </a:t>
            </a:r>
            <a:r>
              <a:rPr kumimoji="0" lang="ru-RU" sz="2176" b="1" i="1" u="none" strike="noStrike" kern="1200" cap="none" spc="-122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новой</a:t>
            </a:r>
            <a:r>
              <a:rPr kumimoji="0" lang="ru-RU" sz="2176" b="1" i="1" u="none" strike="noStrike" kern="1200" cap="none" spc="45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176" b="1" i="1" u="none" strike="noStrike" kern="1200" cap="none" spc="-95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жизни…</a:t>
            </a:r>
            <a:endParaRPr kumimoji="0" lang="ru-RU" sz="2176" b="1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Ст. медсестра-НЕО\Desktop\ФОТО для МОНИКИ\RCWG2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6724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. медсестра-НЕО\Desktop\ФОТО для МОНИКИ\RYUF3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96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4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ru-RU" sz="4000" dirty="0" smtClean="0"/>
              <a:t>КЛИПИРОВАНИЕ ОАП</a:t>
            </a:r>
            <a:endParaRPr lang="ru-RU" sz="4000" dirty="0"/>
          </a:p>
        </p:txBody>
      </p:sp>
      <p:pic>
        <p:nvPicPr>
          <p:cNvPr id="3074" name="Picture 2" descr="C:\Users\Ст. медсестра-НЕО\Desktop\ФОТО для МОНИКИ\VRSG11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9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РЕАНИМОБИЛЬ</a:t>
            </a:r>
            <a:endParaRPr lang="ru-RU" dirty="0"/>
          </a:p>
        </p:txBody>
      </p:sp>
      <p:pic>
        <p:nvPicPr>
          <p:cNvPr id="2050" name="Picture 2" descr="C:\Users\Ст. медсестра-НЕО\Desktop\ФОТО для МОНИКИ\QBLV673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9342"/>
            <a:ext cx="30963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т. медсестра-НЕО\Desktop\ФОТО для МОНИКИ\BGIC33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98"/>
            <a:ext cx="3672408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6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Компаундер</a:t>
            </a:r>
            <a:endParaRPr lang="ru-RU" dirty="0"/>
          </a:p>
        </p:txBody>
      </p:sp>
      <p:pic>
        <p:nvPicPr>
          <p:cNvPr id="4" name="Объект 3" descr="IMG_318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4210" y="1600200"/>
            <a:ext cx="6795580" cy="4525963"/>
          </a:xfrm>
          <a:prstGeom prst="rect">
            <a:avLst/>
          </a:prstGeom>
        </p:spPr>
      </p:pic>
      <p:pic>
        <p:nvPicPr>
          <p:cNvPr id="1026" name="Picture 2" descr="C:\Users\Ст. медсестра-НЕО\Desktop\ФОТО для МОНИКИ\YGCB0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40768"/>
            <a:ext cx="72728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/>
          <a:lstStyle/>
          <a:p>
            <a:pPr algn="ctr"/>
            <a:r>
              <a:rPr lang="ru-RU" dirty="0" smtClean="0"/>
              <a:t>ПОСТ </a:t>
            </a:r>
            <a:r>
              <a:rPr lang="ru-RU" dirty="0" err="1" smtClean="0"/>
              <a:t>ОПНиНД</a:t>
            </a:r>
            <a:endParaRPr lang="ru-RU" dirty="0"/>
          </a:p>
        </p:txBody>
      </p:sp>
      <p:pic>
        <p:nvPicPr>
          <p:cNvPr id="4" name="Объект 3" descr="D:\1234 06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5625"/>
            <a:ext cx="443587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Ст. медсестра-НЕО\Desktop\ФОТО для МОНИКИ\RRQM1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728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МАМА ВСЕГДА РЯДОМ</a:t>
            </a:r>
            <a:endParaRPr lang="ru-RU" dirty="0"/>
          </a:p>
        </p:txBody>
      </p:sp>
      <p:pic>
        <p:nvPicPr>
          <p:cNvPr id="2050" name="Picture 2" descr="C:\Users\Ст. медсестра-НЕО\Desktop\ФОТО для МОНИКИ\SMIW64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008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1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Заботливые руки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т. медсестра-НЕО\Desktop\ФОТО для МОНИКИ\TMPE3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45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т. медсестра-НЕО\Desktop\ФОТО для МОНИКИ\RRBJ3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608512" cy="44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2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т. медсестра-НЕО\Desktop\ФОТО для МОНИКИ\MAPH6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847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НАРО-ФОМИНСКИЙ ПЕРИНАТАЛЬНЫЙ ЦЕНТР</a:t>
            </a:r>
            <a:endParaRPr lang="ru-RU" dirty="0"/>
          </a:p>
        </p:txBody>
      </p:sp>
      <p:pic>
        <p:nvPicPr>
          <p:cNvPr id="4" name="Объект 3" descr="https://avatars.mds.yandex.net/get-altay/372953/2a0000015f7c6fc56aca24eb7cc73367f2ff/XXL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615" y="1600201"/>
            <a:ext cx="6912769" cy="4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2541" y="3858757"/>
            <a:ext cx="8142178" cy="0"/>
          </a:xfrm>
          <a:custGeom>
            <a:avLst/>
            <a:gdLst/>
            <a:ahLst/>
            <a:cxnLst/>
            <a:rect l="l" t="t" r="r" b="b"/>
            <a:pathLst>
              <a:path w="9521825">
                <a:moveTo>
                  <a:pt x="0" y="0"/>
                </a:moveTo>
                <a:lnTo>
                  <a:pt x="9521431" y="0"/>
                </a:lnTo>
              </a:path>
            </a:pathLst>
          </a:custGeom>
          <a:ln w="12700">
            <a:solidFill>
              <a:srgbClr val="FAB54F"/>
            </a:solidFill>
          </a:ln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3517" y="3829327"/>
            <a:ext cx="80906" cy="59186"/>
          </a:xfrm>
          <a:custGeom>
            <a:avLst/>
            <a:gdLst/>
            <a:ahLst/>
            <a:cxnLst/>
            <a:rect l="l" t="t" r="r" b="b"/>
            <a:pathLst>
              <a:path w="94615" h="69214">
                <a:moveTo>
                  <a:pt x="0" y="0"/>
                </a:moveTo>
                <a:lnTo>
                  <a:pt x="94576" y="34417"/>
                </a:lnTo>
                <a:lnTo>
                  <a:pt x="0" y="68834"/>
                </a:lnTo>
              </a:path>
            </a:pathLst>
          </a:custGeom>
          <a:ln w="12700">
            <a:solidFill>
              <a:srgbClr val="FAB54F"/>
            </a:solidFill>
          </a:ln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6078" y="4547205"/>
            <a:ext cx="2695883" cy="1052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 defTabSz="781903"/>
            <a:r>
              <a:rPr lang="ru-RU" sz="1710" spc="-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</a:t>
            </a:r>
          </a:p>
          <a:p>
            <a:pPr lvl="0" algn="ctr" defTabSz="781903"/>
            <a:r>
              <a:rPr lang="ru-RU" sz="1710" spc="-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июль-декабрь</a:t>
            </a:r>
            <a:endParaRPr lang="ru-RU" sz="17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781903"/>
            <a:r>
              <a:rPr lang="ru-RU" sz="1710" spc="-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1318 </a:t>
            </a:r>
            <a:r>
              <a:rPr lang="ru-RU" sz="1710" spc="-6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endParaRPr lang="ru-RU" sz="1710" spc="-6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81903"/>
            <a:endParaRPr sz="17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4019" y="4085653"/>
            <a:ext cx="338828" cy="288329"/>
          </a:xfrm>
          <a:custGeom>
            <a:avLst/>
            <a:gdLst/>
            <a:ahLst/>
            <a:cxnLst/>
            <a:rect l="l" t="t" r="r" b="b"/>
            <a:pathLst>
              <a:path w="396240" h="337185">
                <a:moveTo>
                  <a:pt x="275652" y="75717"/>
                </a:moveTo>
                <a:lnTo>
                  <a:pt x="197675" y="75717"/>
                </a:lnTo>
                <a:lnTo>
                  <a:pt x="241422" y="82136"/>
                </a:lnTo>
                <a:lnTo>
                  <a:pt x="280052" y="100250"/>
                </a:lnTo>
                <a:lnTo>
                  <a:pt x="310984" y="128341"/>
                </a:lnTo>
                <a:lnTo>
                  <a:pt x="331635" y="164693"/>
                </a:lnTo>
                <a:lnTo>
                  <a:pt x="333933" y="170954"/>
                </a:lnTo>
                <a:lnTo>
                  <a:pt x="347459" y="170954"/>
                </a:lnTo>
                <a:lnTo>
                  <a:pt x="358960" y="173283"/>
                </a:lnTo>
                <a:lnTo>
                  <a:pt x="368363" y="179630"/>
                </a:lnTo>
                <a:lnTo>
                  <a:pt x="374709" y="189037"/>
                </a:lnTo>
                <a:lnTo>
                  <a:pt x="377037" y="200545"/>
                </a:lnTo>
                <a:lnTo>
                  <a:pt x="374709" y="212046"/>
                </a:lnTo>
                <a:lnTo>
                  <a:pt x="368363" y="221449"/>
                </a:lnTo>
                <a:lnTo>
                  <a:pt x="358960" y="227795"/>
                </a:lnTo>
                <a:lnTo>
                  <a:pt x="347459" y="230123"/>
                </a:lnTo>
                <a:lnTo>
                  <a:pt x="337184" y="230123"/>
                </a:lnTo>
                <a:lnTo>
                  <a:pt x="335343" y="237324"/>
                </a:lnTo>
                <a:lnTo>
                  <a:pt x="312989" y="283167"/>
                </a:lnTo>
                <a:lnTo>
                  <a:pt x="273481" y="317855"/>
                </a:lnTo>
                <a:lnTo>
                  <a:pt x="268935" y="320535"/>
                </a:lnTo>
                <a:lnTo>
                  <a:pt x="267436" y="326389"/>
                </a:lnTo>
                <a:lnTo>
                  <a:pt x="272795" y="335470"/>
                </a:lnTo>
                <a:lnTo>
                  <a:pt x="278650" y="336981"/>
                </a:lnTo>
                <a:lnTo>
                  <a:pt x="283197" y="334302"/>
                </a:lnTo>
                <a:lnTo>
                  <a:pt x="306566" y="317580"/>
                </a:lnTo>
                <a:lnTo>
                  <a:pt x="326045" y="297483"/>
                </a:lnTo>
                <a:lnTo>
                  <a:pt x="341274" y="274478"/>
                </a:lnTo>
                <a:lnTo>
                  <a:pt x="351891" y="249034"/>
                </a:lnTo>
                <a:lnTo>
                  <a:pt x="369260" y="244074"/>
                </a:lnTo>
                <a:lnTo>
                  <a:pt x="383312" y="233452"/>
                </a:lnTo>
                <a:lnTo>
                  <a:pt x="392719" y="218500"/>
                </a:lnTo>
                <a:lnTo>
                  <a:pt x="396151" y="200545"/>
                </a:lnTo>
                <a:lnTo>
                  <a:pt x="392318" y="181611"/>
                </a:lnTo>
                <a:lnTo>
                  <a:pt x="381873" y="166131"/>
                </a:lnTo>
                <a:lnTo>
                  <a:pt x="366393" y="155686"/>
                </a:lnTo>
                <a:lnTo>
                  <a:pt x="347459" y="151853"/>
                </a:lnTo>
                <a:lnTo>
                  <a:pt x="347103" y="151853"/>
                </a:lnTo>
                <a:lnTo>
                  <a:pt x="329205" y="120675"/>
                </a:lnTo>
                <a:lnTo>
                  <a:pt x="304538" y="94732"/>
                </a:lnTo>
                <a:lnTo>
                  <a:pt x="275652" y="75717"/>
                </a:lnTo>
                <a:close/>
              </a:path>
              <a:path w="396240" h="337185">
                <a:moveTo>
                  <a:pt x="180225" y="9613"/>
                </a:moveTo>
                <a:lnTo>
                  <a:pt x="173240" y="10223"/>
                </a:lnTo>
                <a:lnTo>
                  <a:pt x="170649" y="13309"/>
                </a:lnTo>
                <a:lnTo>
                  <a:pt x="170941" y="16814"/>
                </a:lnTo>
                <a:lnTo>
                  <a:pt x="170270" y="32985"/>
                </a:lnTo>
                <a:lnTo>
                  <a:pt x="166493" y="46035"/>
                </a:lnTo>
                <a:lnTo>
                  <a:pt x="161540" y="55635"/>
                </a:lnTo>
                <a:lnTo>
                  <a:pt x="157340" y="61455"/>
                </a:lnTo>
                <a:lnTo>
                  <a:pt x="122281" y="74245"/>
                </a:lnTo>
                <a:lnTo>
                  <a:pt x="91546" y="94153"/>
                </a:lnTo>
                <a:lnTo>
                  <a:pt x="66437" y="120310"/>
                </a:lnTo>
                <a:lnTo>
                  <a:pt x="48259" y="151853"/>
                </a:lnTo>
                <a:lnTo>
                  <a:pt x="29473" y="155802"/>
                </a:lnTo>
                <a:lnTo>
                  <a:pt x="14133" y="166269"/>
                </a:lnTo>
                <a:lnTo>
                  <a:pt x="3791" y="181702"/>
                </a:lnTo>
                <a:lnTo>
                  <a:pt x="0" y="200545"/>
                </a:lnTo>
                <a:lnTo>
                  <a:pt x="3359" y="218322"/>
                </a:lnTo>
                <a:lnTo>
                  <a:pt x="12580" y="233171"/>
                </a:lnTo>
                <a:lnTo>
                  <a:pt x="26376" y="243811"/>
                </a:lnTo>
                <a:lnTo>
                  <a:pt x="43459" y="248958"/>
                </a:lnTo>
                <a:lnTo>
                  <a:pt x="54126" y="274532"/>
                </a:lnTo>
                <a:lnTo>
                  <a:pt x="89052" y="317798"/>
                </a:lnTo>
                <a:lnTo>
                  <a:pt x="115773" y="335864"/>
                </a:lnTo>
                <a:lnTo>
                  <a:pt x="120688" y="335864"/>
                </a:lnTo>
                <a:lnTo>
                  <a:pt x="123888" y="334175"/>
                </a:lnTo>
                <a:lnTo>
                  <a:pt x="128333" y="326593"/>
                </a:lnTo>
                <a:lnTo>
                  <a:pt x="126809" y="320738"/>
                </a:lnTo>
                <a:lnTo>
                  <a:pt x="122250" y="318071"/>
                </a:lnTo>
                <a:lnTo>
                  <a:pt x="100410" y="302361"/>
                </a:lnTo>
                <a:lnTo>
                  <a:pt x="82505" y="283336"/>
                </a:lnTo>
                <a:lnTo>
                  <a:pt x="68914" y="261492"/>
                </a:lnTo>
                <a:lnTo>
                  <a:pt x="60020" y="237324"/>
                </a:lnTo>
                <a:lnTo>
                  <a:pt x="58191" y="230123"/>
                </a:lnTo>
                <a:lnTo>
                  <a:pt x="48691" y="230123"/>
                </a:lnTo>
                <a:lnTo>
                  <a:pt x="37183" y="227795"/>
                </a:lnTo>
                <a:lnTo>
                  <a:pt x="27776" y="221449"/>
                </a:lnTo>
                <a:lnTo>
                  <a:pt x="21429" y="212046"/>
                </a:lnTo>
                <a:lnTo>
                  <a:pt x="19100" y="200545"/>
                </a:lnTo>
                <a:lnTo>
                  <a:pt x="21429" y="189037"/>
                </a:lnTo>
                <a:lnTo>
                  <a:pt x="27776" y="179630"/>
                </a:lnTo>
                <a:lnTo>
                  <a:pt x="37183" y="173283"/>
                </a:lnTo>
                <a:lnTo>
                  <a:pt x="48691" y="170954"/>
                </a:lnTo>
                <a:lnTo>
                  <a:pt x="61429" y="170954"/>
                </a:lnTo>
                <a:lnTo>
                  <a:pt x="63728" y="164693"/>
                </a:lnTo>
                <a:lnTo>
                  <a:pt x="84379" y="128341"/>
                </a:lnTo>
                <a:lnTo>
                  <a:pt x="115309" y="100250"/>
                </a:lnTo>
                <a:lnTo>
                  <a:pt x="153936" y="82136"/>
                </a:lnTo>
                <a:lnTo>
                  <a:pt x="197675" y="75717"/>
                </a:lnTo>
                <a:lnTo>
                  <a:pt x="275652" y="75717"/>
                </a:lnTo>
                <a:lnTo>
                  <a:pt x="274353" y="74862"/>
                </a:lnTo>
                <a:lnTo>
                  <a:pt x="239902" y="61899"/>
                </a:lnTo>
                <a:lnTo>
                  <a:pt x="245519" y="58165"/>
                </a:lnTo>
                <a:lnTo>
                  <a:pt x="174764" y="58165"/>
                </a:lnTo>
                <a:lnTo>
                  <a:pt x="178594" y="49992"/>
                </a:lnTo>
                <a:lnTo>
                  <a:pt x="181765" y="40120"/>
                </a:lnTo>
                <a:lnTo>
                  <a:pt x="183655" y="28660"/>
                </a:lnTo>
                <a:lnTo>
                  <a:pt x="183641" y="15722"/>
                </a:lnTo>
                <a:lnTo>
                  <a:pt x="183337" y="12217"/>
                </a:lnTo>
                <a:lnTo>
                  <a:pt x="180225" y="9613"/>
                </a:lnTo>
                <a:close/>
              </a:path>
              <a:path w="396240" h="337185">
                <a:moveTo>
                  <a:pt x="225094" y="0"/>
                </a:moveTo>
                <a:lnTo>
                  <a:pt x="221576" y="1981"/>
                </a:lnTo>
                <a:lnTo>
                  <a:pt x="220622" y="5410"/>
                </a:lnTo>
                <a:lnTo>
                  <a:pt x="213545" y="23564"/>
                </a:lnTo>
                <a:lnTo>
                  <a:pt x="204408" y="38076"/>
                </a:lnTo>
                <a:lnTo>
                  <a:pt x="194539" y="49161"/>
                </a:lnTo>
                <a:lnTo>
                  <a:pt x="185254" y="57073"/>
                </a:lnTo>
                <a:lnTo>
                  <a:pt x="181724" y="57327"/>
                </a:lnTo>
                <a:lnTo>
                  <a:pt x="178231" y="57708"/>
                </a:lnTo>
                <a:lnTo>
                  <a:pt x="174764" y="58165"/>
                </a:lnTo>
                <a:lnTo>
                  <a:pt x="245519" y="58165"/>
                </a:lnTo>
                <a:lnTo>
                  <a:pt x="245806" y="57975"/>
                </a:lnTo>
                <a:lnTo>
                  <a:pt x="219011" y="57975"/>
                </a:lnTo>
                <a:lnTo>
                  <a:pt x="214350" y="57391"/>
                </a:lnTo>
                <a:lnTo>
                  <a:pt x="209638" y="56984"/>
                </a:lnTo>
                <a:lnTo>
                  <a:pt x="204876" y="56781"/>
                </a:lnTo>
                <a:lnTo>
                  <a:pt x="212907" y="47807"/>
                </a:lnTo>
                <a:lnTo>
                  <a:pt x="220618" y="36891"/>
                </a:lnTo>
                <a:lnTo>
                  <a:pt x="227461" y="23925"/>
                </a:lnTo>
                <a:lnTo>
                  <a:pt x="232892" y="8801"/>
                </a:lnTo>
                <a:lnTo>
                  <a:pt x="233845" y="5410"/>
                </a:lnTo>
                <a:lnTo>
                  <a:pt x="231863" y="1904"/>
                </a:lnTo>
                <a:lnTo>
                  <a:pt x="225094" y="0"/>
                </a:lnTo>
                <a:close/>
              </a:path>
              <a:path w="396240" h="337185">
                <a:moveTo>
                  <a:pt x="280746" y="2908"/>
                </a:moveTo>
                <a:lnTo>
                  <a:pt x="276885" y="4076"/>
                </a:lnTo>
                <a:lnTo>
                  <a:pt x="275221" y="7175"/>
                </a:lnTo>
                <a:lnTo>
                  <a:pt x="261800" y="27085"/>
                </a:lnTo>
                <a:lnTo>
                  <a:pt x="247007" y="41643"/>
                </a:lnTo>
                <a:lnTo>
                  <a:pt x="232268" y="51666"/>
                </a:lnTo>
                <a:lnTo>
                  <a:pt x="219011" y="57975"/>
                </a:lnTo>
                <a:lnTo>
                  <a:pt x="245806" y="57975"/>
                </a:lnTo>
                <a:lnTo>
                  <a:pt x="275816" y="29897"/>
                </a:lnTo>
                <a:lnTo>
                  <a:pt x="288112" y="10083"/>
                </a:lnTo>
                <a:lnTo>
                  <a:pt x="286943" y="6235"/>
                </a:lnTo>
                <a:lnTo>
                  <a:pt x="280746" y="290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0744" y="4312101"/>
            <a:ext cx="84707" cy="107513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50520" y="0"/>
                </a:moveTo>
                <a:lnTo>
                  <a:pt x="32438" y="1573"/>
                </a:lnTo>
                <a:lnTo>
                  <a:pt x="17672" y="5864"/>
                </a:lnTo>
                <a:lnTo>
                  <a:pt x="7715" y="12226"/>
                </a:lnTo>
                <a:lnTo>
                  <a:pt x="4063" y="20015"/>
                </a:lnTo>
                <a:lnTo>
                  <a:pt x="4063" y="26263"/>
                </a:lnTo>
                <a:lnTo>
                  <a:pt x="10718" y="31838"/>
                </a:lnTo>
                <a:lnTo>
                  <a:pt x="21132" y="35509"/>
                </a:lnTo>
                <a:lnTo>
                  <a:pt x="12451" y="43265"/>
                </a:lnTo>
                <a:lnTo>
                  <a:pt x="5784" y="52843"/>
                </a:lnTo>
                <a:lnTo>
                  <a:pt x="1508" y="63875"/>
                </a:lnTo>
                <a:lnTo>
                  <a:pt x="0" y="75996"/>
                </a:lnTo>
                <a:lnTo>
                  <a:pt x="3895" y="95243"/>
                </a:lnTo>
                <a:lnTo>
                  <a:pt x="14511" y="110977"/>
                </a:lnTo>
                <a:lnTo>
                  <a:pt x="30244" y="121593"/>
                </a:lnTo>
                <a:lnTo>
                  <a:pt x="49491" y="125488"/>
                </a:lnTo>
                <a:lnTo>
                  <a:pt x="68733" y="121593"/>
                </a:lnTo>
                <a:lnTo>
                  <a:pt x="84467" y="110977"/>
                </a:lnTo>
                <a:lnTo>
                  <a:pt x="87565" y="106387"/>
                </a:lnTo>
                <a:lnTo>
                  <a:pt x="49491" y="106387"/>
                </a:lnTo>
                <a:lnTo>
                  <a:pt x="37678" y="103994"/>
                </a:lnTo>
                <a:lnTo>
                  <a:pt x="28020" y="97474"/>
                </a:lnTo>
                <a:lnTo>
                  <a:pt x="21504" y="87812"/>
                </a:lnTo>
                <a:lnTo>
                  <a:pt x="19113" y="75996"/>
                </a:lnTo>
                <a:lnTo>
                  <a:pt x="21504" y="64183"/>
                </a:lnTo>
                <a:lnTo>
                  <a:pt x="28020" y="54525"/>
                </a:lnTo>
                <a:lnTo>
                  <a:pt x="37678" y="48009"/>
                </a:lnTo>
                <a:lnTo>
                  <a:pt x="49491" y="45618"/>
                </a:lnTo>
                <a:lnTo>
                  <a:pt x="88204" y="45618"/>
                </a:lnTo>
                <a:lnTo>
                  <a:pt x="86907" y="43717"/>
                </a:lnTo>
                <a:lnTo>
                  <a:pt x="78473" y="35979"/>
                </a:lnTo>
                <a:lnTo>
                  <a:pt x="89687" y="32321"/>
                </a:lnTo>
                <a:lnTo>
                  <a:pt x="96977" y="26530"/>
                </a:lnTo>
                <a:lnTo>
                  <a:pt x="96977" y="20015"/>
                </a:lnTo>
                <a:lnTo>
                  <a:pt x="93325" y="12226"/>
                </a:lnTo>
                <a:lnTo>
                  <a:pt x="83369" y="5864"/>
                </a:lnTo>
                <a:lnTo>
                  <a:pt x="68602" y="1573"/>
                </a:lnTo>
                <a:lnTo>
                  <a:pt x="50520" y="0"/>
                </a:lnTo>
                <a:close/>
              </a:path>
              <a:path w="99059" h="125729">
                <a:moveTo>
                  <a:pt x="88204" y="45618"/>
                </a:moveTo>
                <a:lnTo>
                  <a:pt x="49491" y="45618"/>
                </a:lnTo>
                <a:lnTo>
                  <a:pt x="61305" y="48009"/>
                </a:lnTo>
                <a:lnTo>
                  <a:pt x="70962" y="54525"/>
                </a:lnTo>
                <a:lnTo>
                  <a:pt x="77479" y="64183"/>
                </a:lnTo>
                <a:lnTo>
                  <a:pt x="79870" y="75996"/>
                </a:lnTo>
                <a:lnTo>
                  <a:pt x="77479" y="87812"/>
                </a:lnTo>
                <a:lnTo>
                  <a:pt x="70962" y="97474"/>
                </a:lnTo>
                <a:lnTo>
                  <a:pt x="61305" y="103994"/>
                </a:lnTo>
                <a:lnTo>
                  <a:pt x="49491" y="106387"/>
                </a:lnTo>
                <a:lnTo>
                  <a:pt x="87565" y="106387"/>
                </a:lnTo>
                <a:lnTo>
                  <a:pt x="95086" y="95243"/>
                </a:lnTo>
                <a:lnTo>
                  <a:pt x="98983" y="75996"/>
                </a:lnTo>
                <a:lnTo>
                  <a:pt x="97535" y="64183"/>
                </a:lnTo>
                <a:lnTo>
                  <a:pt x="97447" y="63875"/>
                </a:lnTo>
                <a:lnTo>
                  <a:pt x="93376" y="53197"/>
                </a:lnTo>
                <a:lnTo>
                  <a:pt x="88204" y="4561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8134" y="4246443"/>
            <a:ext cx="39638" cy="20634"/>
          </a:xfrm>
          <a:custGeom>
            <a:avLst/>
            <a:gdLst/>
            <a:ahLst/>
            <a:cxnLst/>
            <a:rect l="l" t="t" r="r" b="b"/>
            <a:pathLst>
              <a:path w="46354" h="24129">
                <a:moveTo>
                  <a:pt x="32016" y="0"/>
                </a:moveTo>
                <a:lnTo>
                  <a:pt x="25006" y="0"/>
                </a:lnTo>
                <a:lnTo>
                  <a:pt x="17793" y="999"/>
                </a:lnTo>
                <a:lnTo>
                  <a:pt x="11269" y="3863"/>
                </a:lnTo>
                <a:lnTo>
                  <a:pt x="5762" y="8390"/>
                </a:lnTo>
                <a:lnTo>
                  <a:pt x="1600" y="14376"/>
                </a:lnTo>
                <a:lnTo>
                  <a:pt x="0" y="17513"/>
                </a:lnTo>
                <a:lnTo>
                  <a:pt x="1257" y="21348"/>
                </a:lnTo>
                <a:lnTo>
                  <a:pt x="5308" y="23406"/>
                </a:lnTo>
                <a:lnTo>
                  <a:pt x="6299" y="23634"/>
                </a:lnTo>
                <a:lnTo>
                  <a:pt x="9588" y="23634"/>
                </a:lnTo>
                <a:lnTo>
                  <a:pt x="11823" y="22352"/>
                </a:lnTo>
                <a:lnTo>
                  <a:pt x="15278" y="15582"/>
                </a:lnTo>
                <a:lnTo>
                  <a:pt x="19900" y="12738"/>
                </a:lnTo>
                <a:lnTo>
                  <a:pt x="46045" y="12738"/>
                </a:lnTo>
                <a:lnTo>
                  <a:pt x="46037" y="10172"/>
                </a:lnTo>
                <a:lnTo>
                  <a:pt x="38595" y="2730"/>
                </a:lnTo>
                <a:lnTo>
                  <a:pt x="32016" y="0"/>
                </a:lnTo>
                <a:close/>
              </a:path>
              <a:path w="46354" h="24129">
                <a:moveTo>
                  <a:pt x="46045" y="12738"/>
                </a:moveTo>
                <a:lnTo>
                  <a:pt x="28613" y="12738"/>
                </a:lnTo>
                <a:lnTo>
                  <a:pt x="32004" y="14147"/>
                </a:lnTo>
                <a:lnTo>
                  <a:pt x="37045" y="19177"/>
                </a:lnTo>
                <a:lnTo>
                  <a:pt x="41071" y="19177"/>
                </a:lnTo>
                <a:lnTo>
                  <a:pt x="46050" y="14198"/>
                </a:lnTo>
                <a:lnTo>
                  <a:pt x="46045" y="1273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58629" y="4246443"/>
            <a:ext cx="39638" cy="20634"/>
          </a:xfrm>
          <a:custGeom>
            <a:avLst/>
            <a:gdLst/>
            <a:ahLst/>
            <a:cxnLst/>
            <a:rect l="l" t="t" r="r" b="b"/>
            <a:pathLst>
              <a:path w="46354" h="24129">
                <a:moveTo>
                  <a:pt x="43309" y="12725"/>
                </a:moveTo>
                <a:lnTo>
                  <a:pt x="26149" y="12725"/>
                </a:lnTo>
                <a:lnTo>
                  <a:pt x="30772" y="15570"/>
                </a:lnTo>
                <a:lnTo>
                  <a:pt x="34226" y="22352"/>
                </a:lnTo>
                <a:lnTo>
                  <a:pt x="36461" y="23622"/>
                </a:lnTo>
                <a:lnTo>
                  <a:pt x="39751" y="23622"/>
                </a:lnTo>
                <a:lnTo>
                  <a:pt x="40741" y="23393"/>
                </a:lnTo>
                <a:lnTo>
                  <a:pt x="44792" y="21336"/>
                </a:lnTo>
                <a:lnTo>
                  <a:pt x="46050" y="17500"/>
                </a:lnTo>
                <a:lnTo>
                  <a:pt x="44450" y="14363"/>
                </a:lnTo>
                <a:lnTo>
                  <a:pt x="43309" y="12725"/>
                </a:lnTo>
                <a:close/>
              </a:path>
              <a:path w="46354" h="24129">
                <a:moveTo>
                  <a:pt x="21031" y="0"/>
                </a:moveTo>
                <a:lnTo>
                  <a:pt x="14033" y="0"/>
                </a:lnTo>
                <a:lnTo>
                  <a:pt x="7442" y="2717"/>
                </a:lnTo>
                <a:lnTo>
                  <a:pt x="0" y="10160"/>
                </a:lnTo>
                <a:lnTo>
                  <a:pt x="0" y="14185"/>
                </a:lnTo>
                <a:lnTo>
                  <a:pt x="4978" y="19164"/>
                </a:lnTo>
                <a:lnTo>
                  <a:pt x="9004" y="19164"/>
                </a:lnTo>
                <a:lnTo>
                  <a:pt x="14046" y="14135"/>
                </a:lnTo>
                <a:lnTo>
                  <a:pt x="17437" y="12725"/>
                </a:lnTo>
                <a:lnTo>
                  <a:pt x="43309" y="12725"/>
                </a:lnTo>
                <a:lnTo>
                  <a:pt x="40285" y="8379"/>
                </a:lnTo>
                <a:lnTo>
                  <a:pt x="34774" y="3857"/>
                </a:lnTo>
                <a:lnTo>
                  <a:pt x="28246" y="997"/>
                </a:lnTo>
                <a:lnTo>
                  <a:pt x="2103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081" y="1026648"/>
            <a:ext cx="3463073" cy="246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627" y="4590350"/>
            <a:ext cx="2706505" cy="78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781903"/>
            <a:endParaRPr lang="ru-RU" sz="1710" spc="-64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81903"/>
            <a:r>
              <a:rPr lang="ru-RU" sz="1710" spc="-6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710" spc="-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1531 роды</a:t>
            </a:r>
          </a:p>
          <a:p>
            <a:pPr algn="ctr" defTabSz="781903"/>
            <a:endParaRPr sz="17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15281" y="4085653"/>
            <a:ext cx="338828" cy="288329"/>
          </a:xfrm>
          <a:custGeom>
            <a:avLst/>
            <a:gdLst/>
            <a:ahLst/>
            <a:cxnLst/>
            <a:rect l="l" t="t" r="r" b="b"/>
            <a:pathLst>
              <a:path w="396239" h="337185">
                <a:moveTo>
                  <a:pt x="275647" y="75717"/>
                </a:moveTo>
                <a:lnTo>
                  <a:pt x="197675" y="75717"/>
                </a:lnTo>
                <a:lnTo>
                  <a:pt x="241422" y="82136"/>
                </a:lnTo>
                <a:lnTo>
                  <a:pt x="280052" y="100250"/>
                </a:lnTo>
                <a:lnTo>
                  <a:pt x="310984" y="128341"/>
                </a:lnTo>
                <a:lnTo>
                  <a:pt x="331635" y="164693"/>
                </a:lnTo>
                <a:lnTo>
                  <a:pt x="333933" y="170954"/>
                </a:lnTo>
                <a:lnTo>
                  <a:pt x="347459" y="170954"/>
                </a:lnTo>
                <a:lnTo>
                  <a:pt x="358960" y="173283"/>
                </a:lnTo>
                <a:lnTo>
                  <a:pt x="368363" y="179630"/>
                </a:lnTo>
                <a:lnTo>
                  <a:pt x="374709" y="189037"/>
                </a:lnTo>
                <a:lnTo>
                  <a:pt x="377037" y="200545"/>
                </a:lnTo>
                <a:lnTo>
                  <a:pt x="374709" y="212046"/>
                </a:lnTo>
                <a:lnTo>
                  <a:pt x="368363" y="221449"/>
                </a:lnTo>
                <a:lnTo>
                  <a:pt x="358960" y="227795"/>
                </a:lnTo>
                <a:lnTo>
                  <a:pt x="347459" y="230123"/>
                </a:lnTo>
                <a:lnTo>
                  <a:pt x="337185" y="230123"/>
                </a:lnTo>
                <a:lnTo>
                  <a:pt x="335343" y="237324"/>
                </a:lnTo>
                <a:lnTo>
                  <a:pt x="312989" y="283167"/>
                </a:lnTo>
                <a:lnTo>
                  <a:pt x="273481" y="317855"/>
                </a:lnTo>
                <a:lnTo>
                  <a:pt x="268935" y="320535"/>
                </a:lnTo>
                <a:lnTo>
                  <a:pt x="267436" y="326389"/>
                </a:lnTo>
                <a:lnTo>
                  <a:pt x="272796" y="335470"/>
                </a:lnTo>
                <a:lnTo>
                  <a:pt x="278650" y="336981"/>
                </a:lnTo>
                <a:lnTo>
                  <a:pt x="283197" y="334302"/>
                </a:lnTo>
                <a:lnTo>
                  <a:pt x="306566" y="317580"/>
                </a:lnTo>
                <a:lnTo>
                  <a:pt x="326045" y="297483"/>
                </a:lnTo>
                <a:lnTo>
                  <a:pt x="341274" y="274478"/>
                </a:lnTo>
                <a:lnTo>
                  <a:pt x="351891" y="249034"/>
                </a:lnTo>
                <a:lnTo>
                  <a:pt x="369260" y="244074"/>
                </a:lnTo>
                <a:lnTo>
                  <a:pt x="383312" y="233452"/>
                </a:lnTo>
                <a:lnTo>
                  <a:pt x="392719" y="218500"/>
                </a:lnTo>
                <a:lnTo>
                  <a:pt x="396151" y="200545"/>
                </a:lnTo>
                <a:lnTo>
                  <a:pt x="392318" y="181611"/>
                </a:lnTo>
                <a:lnTo>
                  <a:pt x="381873" y="166131"/>
                </a:lnTo>
                <a:lnTo>
                  <a:pt x="366393" y="155686"/>
                </a:lnTo>
                <a:lnTo>
                  <a:pt x="347459" y="151853"/>
                </a:lnTo>
                <a:lnTo>
                  <a:pt x="347103" y="151853"/>
                </a:lnTo>
                <a:lnTo>
                  <a:pt x="329205" y="120675"/>
                </a:lnTo>
                <a:lnTo>
                  <a:pt x="304536" y="94732"/>
                </a:lnTo>
                <a:lnTo>
                  <a:pt x="275647" y="75717"/>
                </a:lnTo>
                <a:close/>
              </a:path>
              <a:path w="396239" h="337185">
                <a:moveTo>
                  <a:pt x="180225" y="9613"/>
                </a:moveTo>
                <a:lnTo>
                  <a:pt x="173240" y="10223"/>
                </a:lnTo>
                <a:lnTo>
                  <a:pt x="170649" y="13309"/>
                </a:lnTo>
                <a:lnTo>
                  <a:pt x="170942" y="16814"/>
                </a:lnTo>
                <a:lnTo>
                  <a:pt x="170270" y="32985"/>
                </a:lnTo>
                <a:lnTo>
                  <a:pt x="166493" y="46035"/>
                </a:lnTo>
                <a:lnTo>
                  <a:pt x="161540" y="55635"/>
                </a:lnTo>
                <a:lnTo>
                  <a:pt x="157340" y="61455"/>
                </a:lnTo>
                <a:lnTo>
                  <a:pt x="122281" y="74245"/>
                </a:lnTo>
                <a:lnTo>
                  <a:pt x="91546" y="94153"/>
                </a:lnTo>
                <a:lnTo>
                  <a:pt x="66437" y="120310"/>
                </a:lnTo>
                <a:lnTo>
                  <a:pt x="48260" y="151853"/>
                </a:lnTo>
                <a:lnTo>
                  <a:pt x="29473" y="155802"/>
                </a:lnTo>
                <a:lnTo>
                  <a:pt x="14133" y="166269"/>
                </a:lnTo>
                <a:lnTo>
                  <a:pt x="3791" y="181702"/>
                </a:lnTo>
                <a:lnTo>
                  <a:pt x="0" y="200545"/>
                </a:lnTo>
                <a:lnTo>
                  <a:pt x="3359" y="218322"/>
                </a:lnTo>
                <a:lnTo>
                  <a:pt x="12580" y="233171"/>
                </a:lnTo>
                <a:lnTo>
                  <a:pt x="26376" y="243811"/>
                </a:lnTo>
                <a:lnTo>
                  <a:pt x="43459" y="248958"/>
                </a:lnTo>
                <a:lnTo>
                  <a:pt x="54126" y="274532"/>
                </a:lnTo>
                <a:lnTo>
                  <a:pt x="89052" y="317798"/>
                </a:lnTo>
                <a:lnTo>
                  <a:pt x="115773" y="335864"/>
                </a:lnTo>
                <a:lnTo>
                  <a:pt x="120688" y="335864"/>
                </a:lnTo>
                <a:lnTo>
                  <a:pt x="123888" y="334175"/>
                </a:lnTo>
                <a:lnTo>
                  <a:pt x="128333" y="326593"/>
                </a:lnTo>
                <a:lnTo>
                  <a:pt x="126809" y="320738"/>
                </a:lnTo>
                <a:lnTo>
                  <a:pt x="122250" y="318071"/>
                </a:lnTo>
                <a:lnTo>
                  <a:pt x="100410" y="302361"/>
                </a:lnTo>
                <a:lnTo>
                  <a:pt x="82505" y="283336"/>
                </a:lnTo>
                <a:lnTo>
                  <a:pt x="68914" y="261492"/>
                </a:lnTo>
                <a:lnTo>
                  <a:pt x="60020" y="237324"/>
                </a:lnTo>
                <a:lnTo>
                  <a:pt x="58191" y="230123"/>
                </a:lnTo>
                <a:lnTo>
                  <a:pt x="48691" y="230123"/>
                </a:lnTo>
                <a:lnTo>
                  <a:pt x="37183" y="227795"/>
                </a:lnTo>
                <a:lnTo>
                  <a:pt x="27776" y="221449"/>
                </a:lnTo>
                <a:lnTo>
                  <a:pt x="21429" y="212046"/>
                </a:lnTo>
                <a:lnTo>
                  <a:pt x="19100" y="200545"/>
                </a:lnTo>
                <a:lnTo>
                  <a:pt x="21429" y="189037"/>
                </a:lnTo>
                <a:lnTo>
                  <a:pt x="27776" y="179630"/>
                </a:lnTo>
                <a:lnTo>
                  <a:pt x="37183" y="173283"/>
                </a:lnTo>
                <a:lnTo>
                  <a:pt x="48691" y="170954"/>
                </a:lnTo>
                <a:lnTo>
                  <a:pt x="61429" y="170954"/>
                </a:lnTo>
                <a:lnTo>
                  <a:pt x="63728" y="164693"/>
                </a:lnTo>
                <a:lnTo>
                  <a:pt x="84379" y="128341"/>
                </a:lnTo>
                <a:lnTo>
                  <a:pt x="115309" y="100250"/>
                </a:lnTo>
                <a:lnTo>
                  <a:pt x="153936" y="82136"/>
                </a:lnTo>
                <a:lnTo>
                  <a:pt x="197675" y="75717"/>
                </a:lnTo>
                <a:lnTo>
                  <a:pt x="275647" y="75717"/>
                </a:lnTo>
                <a:lnTo>
                  <a:pt x="274348" y="74862"/>
                </a:lnTo>
                <a:lnTo>
                  <a:pt x="239890" y="61899"/>
                </a:lnTo>
                <a:lnTo>
                  <a:pt x="245510" y="58165"/>
                </a:lnTo>
                <a:lnTo>
                  <a:pt x="174764" y="58165"/>
                </a:lnTo>
                <a:lnTo>
                  <a:pt x="178594" y="49992"/>
                </a:lnTo>
                <a:lnTo>
                  <a:pt x="181765" y="40120"/>
                </a:lnTo>
                <a:lnTo>
                  <a:pt x="183655" y="28660"/>
                </a:lnTo>
                <a:lnTo>
                  <a:pt x="183642" y="15722"/>
                </a:lnTo>
                <a:lnTo>
                  <a:pt x="183337" y="12217"/>
                </a:lnTo>
                <a:lnTo>
                  <a:pt x="180225" y="9613"/>
                </a:lnTo>
                <a:close/>
              </a:path>
              <a:path w="396239" h="337185">
                <a:moveTo>
                  <a:pt x="225094" y="0"/>
                </a:moveTo>
                <a:lnTo>
                  <a:pt x="221576" y="1981"/>
                </a:lnTo>
                <a:lnTo>
                  <a:pt x="220622" y="5410"/>
                </a:lnTo>
                <a:lnTo>
                  <a:pt x="213545" y="23564"/>
                </a:lnTo>
                <a:lnTo>
                  <a:pt x="204408" y="38076"/>
                </a:lnTo>
                <a:lnTo>
                  <a:pt x="194539" y="49161"/>
                </a:lnTo>
                <a:lnTo>
                  <a:pt x="185254" y="57073"/>
                </a:lnTo>
                <a:lnTo>
                  <a:pt x="181724" y="57327"/>
                </a:lnTo>
                <a:lnTo>
                  <a:pt x="178231" y="57708"/>
                </a:lnTo>
                <a:lnTo>
                  <a:pt x="174764" y="58165"/>
                </a:lnTo>
                <a:lnTo>
                  <a:pt x="245510" y="58165"/>
                </a:lnTo>
                <a:lnTo>
                  <a:pt x="245797" y="57975"/>
                </a:lnTo>
                <a:lnTo>
                  <a:pt x="219011" y="57975"/>
                </a:lnTo>
                <a:lnTo>
                  <a:pt x="214350" y="57391"/>
                </a:lnTo>
                <a:lnTo>
                  <a:pt x="209638" y="56984"/>
                </a:lnTo>
                <a:lnTo>
                  <a:pt x="204876" y="56781"/>
                </a:lnTo>
                <a:lnTo>
                  <a:pt x="212907" y="47807"/>
                </a:lnTo>
                <a:lnTo>
                  <a:pt x="220618" y="36891"/>
                </a:lnTo>
                <a:lnTo>
                  <a:pt x="227461" y="23925"/>
                </a:lnTo>
                <a:lnTo>
                  <a:pt x="232892" y="8801"/>
                </a:lnTo>
                <a:lnTo>
                  <a:pt x="233845" y="5410"/>
                </a:lnTo>
                <a:lnTo>
                  <a:pt x="231863" y="1904"/>
                </a:lnTo>
                <a:lnTo>
                  <a:pt x="225094" y="0"/>
                </a:lnTo>
                <a:close/>
              </a:path>
              <a:path w="396239" h="337185">
                <a:moveTo>
                  <a:pt x="280746" y="2908"/>
                </a:moveTo>
                <a:lnTo>
                  <a:pt x="276885" y="4076"/>
                </a:lnTo>
                <a:lnTo>
                  <a:pt x="275221" y="7175"/>
                </a:lnTo>
                <a:lnTo>
                  <a:pt x="261800" y="27085"/>
                </a:lnTo>
                <a:lnTo>
                  <a:pt x="247007" y="41643"/>
                </a:lnTo>
                <a:lnTo>
                  <a:pt x="232268" y="51666"/>
                </a:lnTo>
                <a:lnTo>
                  <a:pt x="219011" y="57975"/>
                </a:lnTo>
                <a:lnTo>
                  <a:pt x="245797" y="57975"/>
                </a:lnTo>
                <a:lnTo>
                  <a:pt x="275816" y="29897"/>
                </a:lnTo>
                <a:lnTo>
                  <a:pt x="288112" y="10083"/>
                </a:lnTo>
                <a:lnTo>
                  <a:pt x="286943" y="6235"/>
                </a:lnTo>
                <a:lnTo>
                  <a:pt x="280746" y="290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42005" y="4312101"/>
            <a:ext cx="84707" cy="107513"/>
          </a:xfrm>
          <a:custGeom>
            <a:avLst/>
            <a:gdLst/>
            <a:ahLst/>
            <a:cxnLst/>
            <a:rect l="l" t="t" r="r" b="b"/>
            <a:pathLst>
              <a:path w="99060" h="125729">
                <a:moveTo>
                  <a:pt x="50520" y="0"/>
                </a:moveTo>
                <a:lnTo>
                  <a:pt x="32438" y="1573"/>
                </a:lnTo>
                <a:lnTo>
                  <a:pt x="17672" y="5864"/>
                </a:lnTo>
                <a:lnTo>
                  <a:pt x="7715" y="12226"/>
                </a:lnTo>
                <a:lnTo>
                  <a:pt x="4064" y="20015"/>
                </a:lnTo>
                <a:lnTo>
                  <a:pt x="4064" y="26263"/>
                </a:lnTo>
                <a:lnTo>
                  <a:pt x="10718" y="31838"/>
                </a:lnTo>
                <a:lnTo>
                  <a:pt x="21132" y="35509"/>
                </a:lnTo>
                <a:lnTo>
                  <a:pt x="12451" y="43265"/>
                </a:lnTo>
                <a:lnTo>
                  <a:pt x="5784" y="52843"/>
                </a:lnTo>
                <a:lnTo>
                  <a:pt x="1508" y="63875"/>
                </a:lnTo>
                <a:lnTo>
                  <a:pt x="0" y="75996"/>
                </a:lnTo>
                <a:lnTo>
                  <a:pt x="3895" y="95243"/>
                </a:lnTo>
                <a:lnTo>
                  <a:pt x="14511" y="110977"/>
                </a:lnTo>
                <a:lnTo>
                  <a:pt x="30244" y="121593"/>
                </a:lnTo>
                <a:lnTo>
                  <a:pt x="49491" y="125488"/>
                </a:lnTo>
                <a:lnTo>
                  <a:pt x="68733" y="121593"/>
                </a:lnTo>
                <a:lnTo>
                  <a:pt x="84467" y="110977"/>
                </a:lnTo>
                <a:lnTo>
                  <a:pt x="87565" y="106387"/>
                </a:lnTo>
                <a:lnTo>
                  <a:pt x="49491" y="106387"/>
                </a:lnTo>
                <a:lnTo>
                  <a:pt x="37678" y="103994"/>
                </a:lnTo>
                <a:lnTo>
                  <a:pt x="28020" y="97474"/>
                </a:lnTo>
                <a:lnTo>
                  <a:pt x="21504" y="87812"/>
                </a:lnTo>
                <a:lnTo>
                  <a:pt x="19113" y="75996"/>
                </a:lnTo>
                <a:lnTo>
                  <a:pt x="21504" y="64183"/>
                </a:lnTo>
                <a:lnTo>
                  <a:pt x="28020" y="54525"/>
                </a:lnTo>
                <a:lnTo>
                  <a:pt x="37678" y="48009"/>
                </a:lnTo>
                <a:lnTo>
                  <a:pt x="49491" y="45618"/>
                </a:lnTo>
                <a:lnTo>
                  <a:pt x="88204" y="45618"/>
                </a:lnTo>
                <a:lnTo>
                  <a:pt x="86907" y="43717"/>
                </a:lnTo>
                <a:lnTo>
                  <a:pt x="78473" y="35979"/>
                </a:lnTo>
                <a:lnTo>
                  <a:pt x="89687" y="32321"/>
                </a:lnTo>
                <a:lnTo>
                  <a:pt x="96977" y="26530"/>
                </a:lnTo>
                <a:lnTo>
                  <a:pt x="96977" y="20015"/>
                </a:lnTo>
                <a:lnTo>
                  <a:pt x="93325" y="12226"/>
                </a:lnTo>
                <a:lnTo>
                  <a:pt x="83369" y="5864"/>
                </a:lnTo>
                <a:lnTo>
                  <a:pt x="68602" y="1573"/>
                </a:lnTo>
                <a:lnTo>
                  <a:pt x="50520" y="0"/>
                </a:lnTo>
                <a:close/>
              </a:path>
              <a:path w="99060" h="125729">
                <a:moveTo>
                  <a:pt x="88204" y="45618"/>
                </a:moveTo>
                <a:lnTo>
                  <a:pt x="49491" y="45618"/>
                </a:lnTo>
                <a:lnTo>
                  <a:pt x="61305" y="48009"/>
                </a:lnTo>
                <a:lnTo>
                  <a:pt x="70962" y="54525"/>
                </a:lnTo>
                <a:lnTo>
                  <a:pt x="77479" y="64183"/>
                </a:lnTo>
                <a:lnTo>
                  <a:pt x="79870" y="75996"/>
                </a:lnTo>
                <a:lnTo>
                  <a:pt x="77479" y="87812"/>
                </a:lnTo>
                <a:lnTo>
                  <a:pt x="70962" y="97474"/>
                </a:lnTo>
                <a:lnTo>
                  <a:pt x="61305" y="103994"/>
                </a:lnTo>
                <a:lnTo>
                  <a:pt x="49491" y="106387"/>
                </a:lnTo>
                <a:lnTo>
                  <a:pt x="87565" y="106387"/>
                </a:lnTo>
                <a:lnTo>
                  <a:pt x="95086" y="95243"/>
                </a:lnTo>
                <a:lnTo>
                  <a:pt x="98983" y="75996"/>
                </a:lnTo>
                <a:lnTo>
                  <a:pt x="97535" y="64183"/>
                </a:lnTo>
                <a:lnTo>
                  <a:pt x="97447" y="63875"/>
                </a:lnTo>
                <a:lnTo>
                  <a:pt x="93376" y="53197"/>
                </a:lnTo>
                <a:lnTo>
                  <a:pt x="88204" y="4561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19395" y="4246443"/>
            <a:ext cx="39638" cy="20634"/>
          </a:xfrm>
          <a:custGeom>
            <a:avLst/>
            <a:gdLst/>
            <a:ahLst/>
            <a:cxnLst/>
            <a:rect l="l" t="t" r="r" b="b"/>
            <a:pathLst>
              <a:path w="46355" h="24129">
                <a:moveTo>
                  <a:pt x="32016" y="0"/>
                </a:moveTo>
                <a:lnTo>
                  <a:pt x="25006" y="0"/>
                </a:lnTo>
                <a:lnTo>
                  <a:pt x="17793" y="999"/>
                </a:lnTo>
                <a:lnTo>
                  <a:pt x="11269" y="3863"/>
                </a:lnTo>
                <a:lnTo>
                  <a:pt x="5762" y="8390"/>
                </a:lnTo>
                <a:lnTo>
                  <a:pt x="1600" y="14376"/>
                </a:lnTo>
                <a:lnTo>
                  <a:pt x="0" y="17513"/>
                </a:lnTo>
                <a:lnTo>
                  <a:pt x="1257" y="21348"/>
                </a:lnTo>
                <a:lnTo>
                  <a:pt x="5308" y="23406"/>
                </a:lnTo>
                <a:lnTo>
                  <a:pt x="6299" y="23634"/>
                </a:lnTo>
                <a:lnTo>
                  <a:pt x="9588" y="23634"/>
                </a:lnTo>
                <a:lnTo>
                  <a:pt x="11823" y="22352"/>
                </a:lnTo>
                <a:lnTo>
                  <a:pt x="15278" y="15582"/>
                </a:lnTo>
                <a:lnTo>
                  <a:pt x="19900" y="12738"/>
                </a:lnTo>
                <a:lnTo>
                  <a:pt x="46045" y="12738"/>
                </a:lnTo>
                <a:lnTo>
                  <a:pt x="46037" y="10172"/>
                </a:lnTo>
                <a:lnTo>
                  <a:pt x="38595" y="2730"/>
                </a:lnTo>
                <a:lnTo>
                  <a:pt x="32016" y="0"/>
                </a:lnTo>
                <a:close/>
              </a:path>
              <a:path w="46355" h="24129">
                <a:moveTo>
                  <a:pt x="46045" y="12738"/>
                </a:moveTo>
                <a:lnTo>
                  <a:pt x="28613" y="12738"/>
                </a:lnTo>
                <a:lnTo>
                  <a:pt x="32004" y="14147"/>
                </a:lnTo>
                <a:lnTo>
                  <a:pt x="37045" y="19177"/>
                </a:lnTo>
                <a:lnTo>
                  <a:pt x="41071" y="19177"/>
                </a:lnTo>
                <a:lnTo>
                  <a:pt x="46050" y="14198"/>
                </a:lnTo>
                <a:lnTo>
                  <a:pt x="46045" y="1273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09880" y="4246443"/>
            <a:ext cx="39638" cy="20634"/>
          </a:xfrm>
          <a:custGeom>
            <a:avLst/>
            <a:gdLst/>
            <a:ahLst/>
            <a:cxnLst/>
            <a:rect l="l" t="t" r="r" b="b"/>
            <a:pathLst>
              <a:path w="46355" h="24129">
                <a:moveTo>
                  <a:pt x="43309" y="12725"/>
                </a:moveTo>
                <a:lnTo>
                  <a:pt x="26149" y="12725"/>
                </a:lnTo>
                <a:lnTo>
                  <a:pt x="30772" y="15570"/>
                </a:lnTo>
                <a:lnTo>
                  <a:pt x="34226" y="22352"/>
                </a:lnTo>
                <a:lnTo>
                  <a:pt x="36461" y="23622"/>
                </a:lnTo>
                <a:lnTo>
                  <a:pt x="39751" y="23622"/>
                </a:lnTo>
                <a:lnTo>
                  <a:pt x="40741" y="23393"/>
                </a:lnTo>
                <a:lnTo>
                  <a:pt x="44792" y="21336"/>
                </a:lnTo>
                <a:lnTo>
                  <a:pt x="46050" y="17500"/>
                </a:lnTo>
                <a:lnTo>
                  <a:pt x="44450" y="14363"/>
                </a:lnTo>
                <a:lnTo>
                  <a:pt x="43309" y="12725"/>
                </a:lnTo>
                <a:close/>
              </a:path>
              <a:path w="46355" h="24129">
                <a:moveTo>
                  <a:pt x="21031" y="0"/>
                </a:moveTo>
                <a:lnTo>
                  <a:pt x="14033" y="0"/>
                </a:lnTo>
                <a:lnTo>
                  <a:pt x="7442" y="2717"/>
                </a:lnTo>
                <a:lnTo>
                  <a:pt x="0" y="10160"/>
                </a:lnTo>
                <a:lnTo>
                  <a:pt x="0" y="14185"/>
                </a:lnTo>
                <a:lnTo>
                  <a:pt x="4978" y="19164"/>
                </a:lnTo>
                <a:lnTo>
                  <a:pt x="9004" y="19164"/>
                </a:lnTo>
                <a:lnTo>
                  <a:pt x="14046" y="14135"/>
                </a:lnTo>
                <a:lnTo>
                  <a:pt x="17437" y="12725"/>
                </a:lnTo>
                <a:lnTo>
                  <a:pt x="43309" y="12725"/>
                </a:lnTo>
                <a:lnTo>
                  <a:pt x="40285" y="8379"/>
                </a:lnTo>
                <a:lnTo>
                  <a:pt x="34774" y="3857"/>
                </a:lnTo>
                <a:lnTo>
                  <a:pt x="28246" y="997"/>
                </a:lnTo>
                <a:lnTo>
                  <a:pt x="2103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4518569" y="6286277"/>
            <a:ext cx="10588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 defTabSz="781903">
              <a:lnSpc>
                <a:spcPts val="941"/>
              </a:lnSpc>
            </a:pPr>
            <a:fld id="{81D60167-4931-47E6-BA6A-407CBD079E47}" type="slidenum">
              <a:rPr sz="941" spc="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marL="21720" defTabSz="781903">
                <a:lnSpc>
                  <a:spcPts val="941"/>
                </a:lnSpc>
              </a:pPr>
              <a:t>3</a:t>
            </a:fld>
            <a:endParaRPr sz="941" spc="5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442050" y="912446"/>
            <a:ext cx="8153038" cy="0"/>
          </a:xfrm>
          <a:custGeom>
            <a:avLst/>
            <a:gdLst/>
            <a:ahLst/>
            <a:cxnLst/>
            <a:rect l="l" t="t" r="r" b="b"/>
            <a:pathLst>
              <a:path w="9534525">
                <a:moveTo>
                  <a:pt x="0" y="0"/>
                </a:moveTo>
                <a:lnTo>
                  <a:pt x="9534004" y="0"/>
                </a:lnTo>
              </a:path>
            </a:pathLst>
          </a:custGeom>
          <a:ln w="12700">
            <a:solidFill>
              <a:srgbClr val="FAB54F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591317"/>
            <a:ext cx="564917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/>
            <a:r>
              <a:rPr lang="ru-RU" sz="17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7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ru-RU" sz="17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Стало</a:t>
            </a:r>
            <a:endParaRPr lang="ru-RU" sz="17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00903"/>
            <a:ext cx="3024286" cy="2432269"/>
          </a:xfrm>
          <a:prstGeom prst="rect">
            <a:avLst/>
          </a:prstGeom>
        </p:spPr>
      </p:pic>
      <p:sp>
        <p:nvSpPr>
          <p:cNvPr id="28" name="object 5"/>
          <p:cNvSpPr/>
          <p:nvPr/>
        </p:nvSpPr>
        <p:spPr>
          <a:xfrm>
            <a:off x="7251260" y="3335431"/>
            <a:ext cx="1201643" cy="518015"/>
          </a:xfrm>
          <a:custGeom>
            <a:avLst/>
            <a:gdLst/>
            <a:ahLst/>
            <a:cxnLst/>
            <a:rect l="l" t="t" r="r" b="b"/>
            <a:pathLst>
              <a:path w="1405254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pPr defTabSz="781903"/>
            <a:endParaRPr sz="2052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6987945" y="4547204"/>
            <a:ext cx="1644182" cy="1578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781903"/>
            <a:r>
              <a:rPr sz="1710" spc="-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710" spc="-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sz="1710" spc="-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710" spc="-5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планируется</a:t>
            </a:r>
            <a:endParaRPr sz="17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81903"/>
            <a:r>
              <a:rPr lang="ru-RU" sz="171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 р</a:t>
            </a:r>
            <a:r>
              <a:rPr sz="1710" spc="-6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endParaRPr lang="ru-RU" sz="1710" spc="-64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81903"/>
            <a:endParaRPr lang="ru-RU" sz="1710" spc="-6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81903"/>
            <a:r>
              <a:rPr lang="ru-RU" sz="1710" spc="-6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январь-апрель 1376</a:t>
            </a:r>
            <a:r>
              <a:rPr sz="1710" spc="-6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7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8"/>
          <p:cNvSpPr/>
          <p:nvPr/>
        </p:nvSpPr>
        <p:spPr>
          <a:xfrm>
            <a:off x="7617498" y="4130982"/>
            <a:ext cx="338828" cy="288329"/>
          </a:xfrm>
          <a:custGeom>
            <a:avLst/>
            <a:gdLst/>
            <a:ahLst/>
            <a:cxnLst/>
            <a:rect l="l" t="t" r="r" b="b"/>
            <a:pathLst>
              <a:path w="396240" h="337185">
                <a:moveTo>
                  <a:pt x="275652" y="75717"/>
                </a:moveTo>
                <a:lnTo>
                  <a:pt x="197675" y="75717"/>
                </a:lnTo>
                <a:lnTo>
                  <a:pt x="241422" y="82136"/>
                </a:lnTo>
                <a:lnTo>
                  <a:pt x="280052" y="100250"/>
                </a:lnTo>
                <a:lnTo>
                  <a:pt x="310984" y="128341"/>
                </a:lnTo>
                <a:lnTo>
                  <a:pt x="331635" y="164693"/>
                </a:lnTo>
                <a:lnTo>
                  <a:pt x="333933" y="170954"/>
                </a:lnTo>
                <a:lnTo>
                  <a:pt x="347459" y="170954"/>
                </a:lnTo>
                <a:lnTo>
                  <a:pt x="358960" y="173283"/>
                </a:lnTo>
                <a:lnTo>
                  <a:pt x="368363" y="179630"/>
                </a:lnTo>
                <a:lnTo>
                  <a:pt x="374709" y="189037"/>
                </a:lnTo>
                <a:lnTo>
                  <a:pt x="377037" y="200545"/>
                </a:lnTo>
                <a:lnTo>
                  <a:pt x="374709" y="212046"/>
                </a:lnTo>
                <a:lnTo>
                  <a:pt x="368363" y="221449"/>
                </a:lnTo>
                <a:lnTo>
                  <a:pt x="358960" y="227795"/>
                </a:lnTo>
                <a:lnTo>
                  <a:pt x="347459" y="230123"/>
                </a:lnTo>
                <a:lnTo>
                  <a:pt x="337184" y="230123"/>
                </a:lnTo>
                <a:lnTo>
                  <a:pt x="335343" y="237324"/>
                </a:lnTo>
                <a:lnTo>
                  <a:pt x="312989" y="283167"/>
                </a:lnTo>
                <a:lnTo>
                  <a:pt x="273481" y="317855"/>
                </a:lnTo>
                <a:lnTo>
                  <a:pt x="268935" y="320535"/>
                </a:lnTo>
                <a:lnTo>
                  <a:pt x="267436" y="326389"/>
                </a:lnTo>
                <a:lnTo>
                  <a:pt x="272795" y="335470"/>
                </a:lnTo>
                <a:lnTo>
                  <a:pt x="278650" y="336981"/>
                </a:lnTo>
                <a:lnTo>
                  <a:pt x="283197" y="334302"/>
                </a:lnTo>
                <a:lnTo>
                  <a:pt x="306566" y="317580"/>
                </a:lnTo>
                <a:lnTo>
                  <a:pt x="326045" y="297483"/>
                </a:lnTo>
                <a:lnTo>
                  <a:pt x="341274" y="274478"/>
                </a:lnTo>
                <a:lnTo>
                  <a:pt x="351891" y="249034"/>
                </a:lnTo>
                <a:lnTo>
                  <a:pt x="369260" y="244074"/>
                </a:lnTo>
                <a:lnTo>
                  <a:pt x="383312" y="233452"/>
                </a:lnTo>
                <a:lnTo>
                  <a:pt x="392719" y="218500"/>
                </a:lnTo>
                <a:lnTo>
                  <a:pt x="396151" y="200545"/>
                </a:lnTo>
                <a:lnTo>
                  <a:pt x="392318" y="181611"/>
                </a:lnTo>
                <a:lnTo>
                  <a:pt x="381873" y="166131"/>
                </a:lnTo>
                <a:lnTo>
                  <a:pt x="366393" y="155686"/>
                </a:lnTo>
                <a:lnTo>
                  <a:pt x="347459" y="151853"/>
                </a:lnTo>
                <a:lnTo>
                  <a:pt x="347103" y="151853"/>
                </a:lnTo>
                <a:lnTo>
                  <a:pt x="329205" y="120675"/>
                </a:lnTo>
                <a:lnTo>
                  <a:pt x="304538" y="94732"/>
                </a:lnTo>
                <a:lnTo>
                  <a:pt x="275652" y="75717"/>
                </a:lnTo>
                <a:close/>
              </a:path>
              <a:path w="396240" h="337185">
                <a:moveTo>
                  <a:pt x="180225" y="9613"/>
                </a:moveTo>
                <a:lnTo>
                  <a:pt x="173240" y="10223"/>
                </a:lnTo>
                <a:lnTo>
                  <a:pt x="170649" y="13309"/>
                </a:lnTo>
                <a:lnTo>
                  <a:pt x="170941" y="16814"/>
                </a:lnTo>
                <a:lnTo>
                  <a:pt x="170270" y="32985"/>
                </a:lnTo>
                <a:lnTo>
                  <a:pt x="166493" y="46035"/>
                </a:lnTo>
                <a:lnTo>
                  <a:pt x="161540" y="55635"/>
                </a:lnTo>
                <a:lnTo>
                  <a:pt x="157340" y="61455"/>
                </a:lnTo>
                <a:lnTo>
                  <a:pt x="122281" y="74245"/>
                </a:lnTo>
                <a:lnTo>
                  <a:pt x="91546" y="94153"/>
                </a:lnTo>
                <a:lnTo>
                  <a:pt x="66437" y="120310"/>
                </a:lnTo>
                <a:lnTo>
                  <a:pt x="48259" y="151853"/>
                </a:lnTo>
                <a:lnTo>
                  <a:pt x="29473" y="155802"/>
                </a:lnTo>
                <a:lnTo>
                  <a:pt x="14133" y="166269"/>
                </a:lnTo>
                <a:lnTo>
                  <a:pt x="3791" y="181702"/>
                </a:lnTo>
                <a:lnTo>
                  <a:pt x="0" y="200545"/>
                </a:lnTo>
                <a:lnTo>
                  <a:pt x="3359" y="218322"/>
                </a:lnTo>
                <a:lnTo>
                  <a:pt x="12580" y="233171"/>
                </a:lnTo>
                <a:lnTo>
                  <a:pt x="26376" y="243811"/>
                </a:lnTo>
                <a:lnTo>
                  <a:pt x="43459" y="248958"/>
                </a:lnTo>
                <a:lnTo>
                  <a:pt x="54126" y="274532"/>
                </a:lnTo>
                <a:lnTo>
                  <a:pt x="89052" y="317798"/>
                </a:lnTo>
                <a:lnTo>
                  <a:pt x="115773" y="335864"/>
                </a:lnTo>
                <a:lnTo>
                  <a:pt x="120688" y="335864"/>
                </a:lnTo>
                <a:lnTo>
                  <a:pt x="123888" y="334175"/>
                </a:lnTo>
                <a:lnTo>
                  <a:pt x="128333" y="326593"/>
                </a:lnTo>
                <a:lnTo>
                  <a:pt x="126809" y="320738"/>
                </a:lnTo>
                <a:lnTo>
                  <a:pt x="122250" y="318071"/>
                </a:lnTo>
                <a:lnTo>
                  <a:pt x="100410" y="302361"/>
                </a:lnTo>
                <a:lnTo>
                  <a:pt x="82505" y="283336"/>
                </a:lnTo>
                <a:lnTo>
                  <a:pt x="68914" y="261492"/>
                </a:lnTo>
                <a:lnTo>
                  <a:pt x="60020" y="237324"/>
                </a:lnTo>
                <a:lnTo>
                  <a:pt x="58191" y="230123"/>
                </a:lnTo>
                <a:lnTo>
                  <a:pt x="48691" y="230123"/>
                </a:lnTo>
                <a:lnTo>
                  <a:pt x="37183" y="227795"/>
                </a:lnTo>
                <a:lnTo>
                  <a:pt x="27776" y="221449"/>
                </a:lnTo>
                <a:lnTo>
                  <a:pt x="21429" y="212046"/>
                </a:lnTo>
                <a:lnTo>
                  <a:pt x="19100" y="200545"/>
                </a:lnTo>
                <a:lnTo>
                  <a:pt x="21429" y="189037"/>
                </a:lnTo>
                <a:lnTo>
                  <a:pt x="27776" y="179630"/>
                </a:lnTo>
                <a:lnTo>
                  <a:pt x="37183" y="173283"/>
                </a:lnTo>
                <a:lnTo>
                  <a:pt x="48691" y="170954"/>
                </a:lnTo>
                <a:lnTo>
                  <a:pt x="61429" y="170954"/>
                </a:lnTo>
                <a:lnTo>
                  <a:pt x="63728" y="164693"/>
                </a:lnTo>
                <a:lnTo>
                  <a:pt x="84379" y="128341"/>
                </a:lnTo>
                <a:lnTo>
                  <a:pt x="115309" y="100250"/>
                </a:lnTo>
                <a:lnTo>
                  <a:pt x="153936" y="82136"/>
                </a:lnTo>
                <a:lnTo>
                  <a:pt x="197675" y="75717"/>
                </a:lnTo>
                <a:lnTo>
                  <a:pt x="275652" y="75717"/>
                </a:lnTo>
                <a:lnTo>
                  <a:pt x="274353" y="74862"/>
                </a:lnTo>
                <a:lnTo>
                  <a:pt x="239902" y="61899"/>
                </a:lnTo>
                <a:lnTo>
                  <a:pt x="245519" y="58165"/>
                </a:lnTo>
                <a:lnTo>
                  <a:pt x="174764" y="58165"/>
                </a:lnTo>
                <a:lnTo>
                  <a:pt x="178594" y="49992"/>
                </a:lnTo>
                <a:lnTo>
                  <a:pt x="181765" y="40120"/>
                </a:lnTo>
                <a:lnTo>
                  <a:pt x="183655" y="28660"/>
                </a:lnTo>
                <a:lnTo>
                  <a:pt x="183641" y="15722"/>
                </a:lnTo>
                <a:lnTo>
                  <a:pt x="183337" y="12217"/>
                </a:lnTo>
                <a:lnTo>
                  <a:pt x="180225" y="9613"/>
                </a:lnTo>
                <a:close/>
              </a:path>
              <a:path w="396240" h="337185">
                <a:moveTo>
                  <a:pt x="225094" y="0"/>
                </a:moveTo>
                <a:lnTo>
                  <a:pt x="221576" y="1981"/>
                </a:lnTo>
                <a:lnTo>
                  <a:pt x="220622" y="5410"/>
                </a:lnTo>
                <a:lnTo>
                  <a:pt x="213545" y="23564"/>
                </a:lnTo>
                <a:lnTo>
                  <a:pt x="204408" y="38076"/>
                </a:lnTo>
                <a:lnTo>
                  <a:pt x="194539" y="49161"/>
                </a:lnTo>
                <a:lnTo>
                  <a:pt x="185254" y="57073"/>
                </a:lnTo>
                <a:lnTo>
                  <a:pt x="181724" y="57327"/>
                </a:lnTo>
                <a:lnTo>
                  <a:pt x="178231" y="57708"/>
                </a:lnTo>
                <a:lnTo>
                  <a:pt x="174764" y="58165"/>
                </a:lnTo>
                <a:lnTo>
                  <a:pt x="245519" y="58165"/>
                </a:lnTo>
                <a:lnTo>
                  <a:pt x="245806" y="57975"/>
                </a:lnTo>
                <a:lnTo>
                  <a:pt x="219011" y="57975"/>
                </a:lnTo>
                <a:lnTo>
                  <a:pt x="214350" y="57391"/>
                </a:lnTo>
                <a:lnTo>
                  <a:pt x="209638" y="56984"/>
                </a:lnTo>
                <a:lnTo>
                  <a:pt x="204876" y="56781"/>
                </a:lnTo>
                <a:lnTo>
                  <a:pt x="212907" y="47807"/>
                </a:lnTo>
                <a:lnTo>
                  <a:pt x="220618" y="36891"/>
                </a:lnTo>
                <a:lnTo>
                  <a:pt x="227461" y="23925"/>
                </a:lnTo>
                <a:lnTo>
                  <a:pt x="232892" y="8801"/>
                </a:lnTo>
                <a:lnTo>
                  <a:pt x="233845" y="5410"/>
                </a:lnTo>
                <a:lnTo>
                  <a:pt x="231863" y="1904"/>
                </a:lnTo>
                <a:lnTo>
                  <a:pt x="225094" y="0"/>
                </a:lnTo>
                <a:close/>
              </a:path>
              <a:path w="396240" h="337185">
                <a:moveTo>
                  <a:pt x="280746" y="2908"/>
                </a:moveTo>
                <a:lnTo>
                  <a:pt x="276885" y="4076"/>
                </a:lnTo>
                <a:lnTo>
                  <a:pt x="275221" y="7175"/>
                </a:lnTo>
                <a:lnTo>
                  <a:pt x="261800" y="27085"/>
                </a:lnTo>
                <a:lnTo>
                  <a:pt x="247007" y="41643"/>
                </a:lnTo>
                <a:lnTo>
                  <a:pt x="232268" y="51666"/>
                </a:lnTo>
                <a:lnTo>
                  <a:pt x="219011" y="57975"/>
                </a:lnTo>
                <a:lnTo>
                  <a:pt x="245806" y="57975"/>
                </a:lnTo>
                <a:lnTo>
                  <a:pt x="275816" y="29897"/>
                </a:lnTo>
                <a:lnTo>
                  <a:pt x="288112" y="10083"/>
                </a:lnTo>
                <a:lnTo>
                  <a:pt x="286943" y="6235"/>
                </a:lnTo>
                <a:lnTo>
                  <a:pt x="280746" y="290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7744559" y="4312101"/>
            <a:ext cx="84707" cy="107513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50520" y="0"/>
                </a:moveTo>
                <a:lnTo>
                  <a:pt x="32438" y="1573"/>
                </a:lnTo>
                <a:lnTo>
                  <a:pt x="17672" y="5864"/>
                </a:lnTo>
                <a:lnTo>
                  <a:pt x="7715" y="12226"/>
                </a:lnTo>
                <a:lnTo>
                  <a:pt x="4063" y="20015"/>
                </a:lnTo>
                <a:lnTo>
                  <a:pt x="4063" y="26263"/>
                </a:lnTo>
                <a:lnTo>
                  <a:pt x="10718" y="31838"/>
                </a:lnTo>
                <a:lnTo>
                  <a:pt x="21132" y="35509"/>
                </a:lnTo>
                <a:lnTo>
                  <a:pt x="12451" y="43265"/>
                </a:lnTo>
                <a:lnTo>
                  <a:pt x="5784" y="52843"/>
                </a:lnTo>
                <a:lnTo>
                  <a:pt x="1508" y="63875"/>
                </a:lnTo>
                <a:lnTo>
                  <a:pt x="0" y="75996"/>
                </a:lnTo>
                <a:lnTo>
                  <a:pt x="3895" y="95243"/>
                </a:lnTo>
                <a:lnTo>
                  <a:pt x="14511" y="110977"/>
                </a:lnTo>
                <a:lnTo>
                  <a:pt x="30244" y="121593"/>
                </a:lnTo>
                <a:lnTo>
                  <a:pt x="49491" y="125488"/>
                </a:lnTo>
                <a:lnTo>
                  <a:pt x="68733" y="121593"/>
                </a:lnTo>
                <a:lnTo>
                  <a:pt x="84467" y="110977"/>
                </a:lnTo>
                <a:lnTo>
                  <a:pt x="87565" y="106387"/>
                </a:lnTo>
                <a:lnTo>
                  <a:pt x="49491" y="106387"/>
                </a:lnTo>
                <a:lnTo>
                  <a:pt x="37678" y="103994"/>
                </a:lnTo>
                <a:lnTo>
                  <a:pt x="28020" y="97474"/>
                </a:lnTo>
                <a:lnTo>
                  <a:pt x="21504" y="87812"/>
                </a:lnTo>
                <a:lnTo>
                  <a:pt x="19113" y="75996"/>
                </a:lnTo>
                <a:lnTo>
                  <a:pt x="21504" y="64183"/>
                </a:lnTo>
                <a:lnTo>
                  <a:pt x="28020" y="54525"/>
                </a:lnTo>
                <a:lnTo>
                  <a:pt x="37678" y="48009"/>
                </a:lnTo>
                <a:lnTo>
                  <a:pt x="49491" y="45618"/>
                </a:lnTo>
                <a:lnTo>
                  <a:pt x="88204" y="45618"/>
                </a:lnTo>
                <a:lnTo>
                  <a:pt x="86907" y="43717"/>
                </a:lnTo>
                <a:lnTo>
                  <a:pt x="78473" y="35979"/>
                </a:lnTo>
                <a:lnTo>
                  <a:pt x="89687" y="32321"/>
                </a:lnTo>
                <a:lnTo>
                  <a:pt x="96977" y="26530"/>
                </a:lnTo>
                <a:lnTo>
                  <a:pt x="96977" y="20015"/>
                </a:lnTo>
                <a:lnTo>
                  <a:pt x="93325" y="12226"/>
                </a:lnTo>
                <a:lnTo>
                  <a:pt x="83369" y="5864"/>
                </a:lnTo>
                <a:lnTo>
                  <a:pt x="68602" y="1573"/>
                </a:lnTo>
                <a:lnTo>
                  <a:pt x="50520" y="0"/>
                </a:lnTo>
                <a:close/>
              </a:path>
              <a:path w="99059" h="125729">
                <a:moveTo>
                  <a:pt x="88204" y="45618"/>
                </a:moveTo>
                <a:lnTo>
                  <a:pt x="49491" y="45618"/>
                </a:lnTo>
                <a:lnTo>
                  <a:pt x="61305" y="48009"/>
                </a:lnTo>
                <a:lnTo>
                  <a:pt x="70962" y="54525"/>
                </a:lnTo>
                <a:lnTo>
                  <a:pt x="77479" y="64183"/>
                </a:lnTo>
                <a:lnTo>
                  <a:pt x="79870" y="75996"/>
                </a:lnTo>
                <a:lnTo>
                  <a:pt x="77479" y="87812"/>
                </a:lnTo>
                <a:lnTo>
                  <a:pt x="70962" y="97474"/>
                </a:lnTo>
                <a:lnTo>
                  <a:pt x="61305" y="103994"/>
                </a:lnTo>
                <a:lnTo>
                  <a:pt x="49491" y="106387"/>
                </a:lnTo>
                <a:lnTo>
                  <a:pt x="87565" y="106387"/>
                </a:lnTo>
                <a:lnTo>
                  <a:pt x="95086" y="95243"/>
                </a:lnTo>
                <a:lnTo>
                  <a:pt x="98983" y="75996"/>
                </a:lnTo>
                <a:lnTo>
                  <a:pt x="97535" y="64183"/>
                </a:lnTo>
                <a:lnTo>
                  <a:pt x="97447" y="63875"/>
                </a:lnTo>
                <a:lnTo>
                  <a:pt x="93376" y="53197"/>
                </a:lnTo>
                <a:lnTo>
                  <a:pt x="88204" y="4561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10"/>
          <p:cNvSpPr/>
          <p:nvPr/>
        </p:nvSpPr>
        <p:spPr>
          <a:xfrm>
            <a:off x="7721949" y="4246443"/>
            <a:ext cx="39638" cy="20634"/>
          </a:xfrm>
          <a:custGeom>
            <a:avLst/>
            <a:gdLst/>
            <a:ahLst/>
            <a:cxnLst/>
            <a:rect l="l" t="t" r="r" b="b"/>
            <a:pathLst>
              <a:path w="46354" h="24129">
                <a:moveTo>
                  <a:pt x="32016" y="0"/>
                </a:moveTo>
                <a:lnTo>
                  <a:pt x="25006" y="0"/>
                </a:lnTo>
                <a:lnTo>
                  <a:pt x="17793" y="999"/>
                </a:lnTo>
                <a:lnTo>
                  <a:pt x="11269" y="3863"/>
                </a:lnTo>
                <a:lnTo>
                  <a:pt x="5762" y="8390"/>
                </a:lnTo>
                <a:lnTo>
                  <a:pt x="1600" y="14376"/>
                </a:lnTo>
                <a:lnTo>
                  <a:pt x="0" y="17513"/>
                </a:lnTo>
                <a:lnTo>
                  <a:pt x="1257" y="21348"/>
                </a:lnTo>
                <a:lnTo>
                  <a:pt x="5308" y="23406"/>
                </a:lnTo>
                <a:lnTo>
                  <a:pt x="6299" y="23634"/>
                </a:lnTo>
                <a:lnTo>
                  <a:pt x="9588" y="23634"/>
                </a:lnTo>
                <a:lnTo>
                  <a:pt x="11823" y="22352"/>
                </a:lnTo>
                <a:lnTo>
                  <a:pt x="15278" y="15582"/>
                </a:lnTo>
                <a:lnTo>
                  <a:pt x="19900" y="12738"/>
                </a:lnTo>
                <a:lnTo>
                  <a:pt x="46045" y="12738"/>
                </a:lnTo>
                <a:lnTo>
                  <a:pt x="46037" y="10172"/>
                </a:lnTo>
                <a:lnTo>
                  <a:pt x="38595" y="2730"/>
                </a:lnTo>
                <a:lnTo>
                  <a:pt x="32016" y="0"/>
                </a:lnTo>
                <a:close/>
              </a:path>
              <a:path w="46354" h="24129">
                <a:moveTo>
                  <a:pt x="46045" y="12738"/>
                </a:moveTo>
                <a:lnTo>
                  <a:pt x="28613" y="12738"/>
                </a:lnTo>
                <a:lnTo>
                  <a:pt x="32004" y="14147"/>
                </a:lnTo>
                <a:lnTo>
                  <a:pt x="37045" y="19177"/>
                </a:lnTo>
                <a:lnTo>
                  <a:pt x="41071" y="19177"/>
                </a:lnTo>
                <a:lnTo>
                  <a:pt x="46050" y="14198"/>
                </a:lnTo>
                <a:lnTo>
                  <a:pt x="46045" y="12738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1"/>
          <p:cNvSpPr/>
          <p:nvPr/>
        </p:nvSpPr>
        <p:spPr>
          <a:xfrm>
            <a:off x="7812444" y="4246443"/>
            <a:ext cx="39638" cy="20634"/>
          </a:xfrm>
          <a:custGeom>
            <a:avLst/>
            <a:gdLst/>
            <a:ahLst/>
            <a:cxnLst/>
            <a:rect l="l" t="t" r="r" b="b"/>
            <a:pathLst>
              <a:path w="46354" h="24129">
                <a:moveTo>
                  <a:pt x="43309" y="12725"/>
                </a:moveTo>
                <a:lnTo>
                  <a:pt x="26149" y="12725"/>
                </a:lnTo>
                <a:lnTo>
                  <a:pt x="30772" y="15570"/>
                </a:lnTo>
                <a:lnTo>
                  <a:pt x="34226" y="22352"/>
                </a:lnTo>
                <a:lnTo>
                  <a:pt x="36461" y="23622"/>
                </a:lnTo>
                <a:lnTo>
                  <a:pt x="39751" y="23622"/>
                </a:lnTo>
                <a:lnTo>
                  <a:pt x="40741" y="23393"/>
                </a:lnTo>
                <a:lnTo>
                  <a:pt x="44792" y="21336"/>
                </a:lnTo>
                <a:lnTo>
                  <a:pt x="46050" y="17500"/>
                </a:lnTo>
                <a:lnTo>
                  <a:pt x="44450" y="14363"/>
                </a:lnTo>
                <a:lnTo>
                  <a:pt x="43309" y="12725"/>
                </a:lnTo>
                <a:close/>
              </a:path>
              <a:path w="46354" h="24129">
                <a:moveTo>
                  <a:pt x="21031" y="0"/>
                </a:moveTo>
                <a:lnTo>
                  <a:pt x="14033" y="0"/>
                </a:lnTo>
                <a:lnTo>
                  <a:pt x="7442" y="2717"/>
                </a:lnTo>
                <a:lnTo>
                  <a:pt x="0" y="10160"/>
                </a:lnTo>
                <a:lnTo>
                  <a:pt x="0" y="14185"/>
                </a:lnTo>
                <a:lnTo>
                  <a:pt x="4978" y="19164"/>
                </a:lnTo>
                <a:lnTo>
                  <a:pt x="9004" y="19164"/>
                </a:lnTo>
                <a:lnTo>
                  <a:pt x="14046" y="14135"/>
                </a:lnTo>
                <a:lnTo>
                  <a:pt x="17437" y="12725"/>
                </a:lnTo>
                <a:lnTo>
                  <a:pt x="43309" y="12725"/>
                </a:lnTo>
                <a:lnTo>
                  <a:pt x="40285" y="8379"/>
                </a:lnTo>
                <a:lnTo>
                  <a:pt x="34774" y="3857"/>
                </a:lnTo>
                <a:lnTo>
                  <a:pt x="28246" y="997"/>
                </a:lnTo>
                <a:lnTo>
                  <a:pt x="21031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4692471" y="3352592"/>
            <a:ext cx="1201643" cy="518015"/>
          </a:xfrm>
          <a:custGeom>
            <a:avLst/>
            <a:gdLst/>
            <a:ahLst/>
            <a:cxnLst/>
            <a:rect l="l" t="t" r="r" b="b"/>
            <a:pathLst>
              <a:path w="1405254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pPr defTabSz="781903"/>
            <a:endParaRPr sz="2052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12"/>
          <p:cNvSpPr/>
          <p:nvPr/>
        </p:nvSpPr>
        <p:spPr>
          <a:xfrm>
            <a:off x="1348697" y="3351268"/>
            <a:ext cx="1201643" cy="518015"/>
          </a:xfrm>
          <a:custGeom>
            <a:avLst/>
            <a:gdLst/>
            <a:ahLst/>
            <a:cxnLst/>
            <a:rect l="l" t="t" r="r" b="b"/>
            <a:pathLst>
              <a:path w="1405255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pPr defTabSz="781903"/>
            <a:endParaRPr sz="205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6921085" y="642110"/>
            <a:ext cx="96110" cy="96110"/>
          </a:xfrm>
          <a:custGeom>
            <a:avLst/>
            <a:gdLst/>
            <a:ahLst/>
            <a:cxnLst/>
            <a:rect l="l" t="t" r="r" b="b"/>
            <a:pathLst>
              <a:path w="112395" h="112395">
                <a:moveTo>
                  <a:pt x="64757" y="0"/>
                </a:moveTo>
                <a:lnTo>
                  <a:pt x="42280" y="1043"/>
                </a:lnTo>
                <a:lnTo>
                  <a:pt x="22596" y="10331"/>
                </a:lnTo>
                <a:lnTo>
                  <a:pt x="7803" y="26324"/>
                </a:lnTo>
                <a:lnTo>
                  <a:pt x="0" y="47485"/>
                </a:lnTo>
                <a:lnTo>
                  <a:pt x="1023" y="70013"/>
                </a:lnTo>
                <a:lnTo>
                  <a:pt x="10272" y="89735"/>
                </a:lnTo>
                <a:lnTo>
                  <a:pt x="26215" y="104546"/>
                </a:lnTo>
                <a:lnTo>
                  <a:pt x="47320" y="112344"/>
                </a:lnTo>
                <a:lnTo>
                  <a:pt x="69797" y="111300"/>
                </a:lnTo>
                <a:lnTo>
                  <a:pt x="89479" y="102012"/>
                </a:lnTo>
                <a:lnTo>
                  <a:pt x="104268" y="86019"/>
                </a:lnTo>
                <a:lnTo>
                  <a:pt x="112064" y="64858"/>
                </a:lnTo>
                <a:lnTo>
                  <a:pt x="111048" y="42337"/>
                </a:lnTo>
                <a:lnTo>
                  <a:pt x="101803" y="22618"/>
                </a:lnTo>
                <a:lnTo>
                  <a:pt x="85861" y="7805"/>
                </a:lnTo>
                <a:lnTo>
                  <a:pt x="64757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8" y="403349"/>
            <a:ext cx="256491" cy="419712"/>
          </a:xfrm>
          <a:prstGeom prst="rect">
            <a:avLst/>
          </a:prstGeom>
          <a:blipFill>
            <a:blip r:embed="rId6" cstate="print">
              <a:alphaModFix amt="91000"/>
            </a:blip>
            <a:stretch>
              <a:fillRect/>
            </a:stretch>
          </a:blipFill>
        </p:spPr>
      </p:pic>
      <p:sp>
        <p:nvSpPr>
          <p:cNvPr id="38" name="object 2"/>
          <p:cNvSpPr txBox="1"/>
          <p:nvPr/>
        </p:nvSpPr>
        <p:spPr>
          <a:xfrm>
            <a:off x="7186675" y="624527"/>
            <a:ext cx="1764624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/>
            <a:r>
              <a:rPr sz="1197" i="1" spc="-342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97" i="1" spc="17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97" i="1" spc="17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97" i="1" spc="-11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любовью</a:t>
            </a:r>
            <a:r>
              <a:rPr sz="1197" i="1" spc="-11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197" i="1" spc="-68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197" i="1" spc="-115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sz="1197" i="1" spc="-11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97" i="1" spc="-77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жизни...</a:t>
            </a:r>
            <a:endParaRPr sz="1197" i="1" dirty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15" y="993590"/>
            <a:ext cx="7886700" cy="8238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центра Охраны материнства и детства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21" y="1615339"/>
            <a:ext cx="1399433" cy="146511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" y="3834245"/>
            <a:ext cx="1863735" cy="1416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9" y="1619274"/>
            <a:ext cx="1863735" cy="13978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21" y="3834245"/>
            <a:ext cx="1361716" cy="207966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951845" y="1615338"/>
            <a:ext cx="2572654" cy="22189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 – диагностическое отделение</a:t>
            </a:r>
          </a:p>
          <a:p>
            <a:pPr defTabSz="685800"/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КДЦ-250 посещений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ЖК-250 посещений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Катамнез</a:t>
            </a: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</a:t>
            </a:r>
          </a:p>
          <a:p>
            <a:pPr algn="ctr" defTabSz="685800"/>
            <a:r>
              <a:rPr lang="ru-RU" sz="33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77034" y="1405516"/>
            <a:ext cx="2502804" cy="2662007"/>
          </a:xfrm>
          <a:prstGeom prst="rect">
            <a:avLst/>
          </a:prstGeom>
          <a:solidFill>
            <a:srgbClr val="EDE2F2"/>
          </a:solidFill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Акушерский стационар</a:t>
            </a:r>
          </a:p>
          <a:p>
            <a:pPr defTabSz="685800"/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18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ОПБ </a:t>
            </a: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Родильный блок </a:t>
            </a: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 залов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Послеродовое отделение – 40 коек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блок</a:t>
            </a: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ru-RU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 для женщин – 6 коек</a:t>
            </a:r>
          </a:p>
          <a:p>
            <a:pPr algn="ctr" defTabSz="685800"/>
            <a:r>
              <a:rPr lang="ru-RU" sz="33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36260" y="3834244"/>
            <a:ext cx="2494161" cy="24982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Неонатальный стационар</a:t>
            </a:r>
          </a:p>
          <a:p>
            <a:pPr defTabSz="685800"/>
            <a:endParaRPr lang="ru-RU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новорожденных – 40 коек</a:t>
            </a: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endParaRPr lang="ru-RU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ОРИТ новорожденных – 12 коек</a:t>
            </a: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endParaRPr lang="ru-RU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ОПН и НД – </a:t>
            </a:r>
            <a:r>
              <a:rPr lang="ru-RU" sz="22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33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594910" y="4078655"/>
            <a:ext cx="2267051" cy="2079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28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Гинекологический стационар</a:t>
            </a:r>
          </a:p>
          <a:p>
            <a:pPr defTabSz="685800"/>
            <a:endParaRPr lang="ru-RU" sz="2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28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– 40 коек</a:t>
            </a: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endParaRPr lang="ru-RU" sz="2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28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блок</a:t>
            </a:r>
            <a:endParaRPr lang="ru-RU" sz="2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endParaRPr lang="ru-RU" sz="2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</a:pPr>
            <a:r>
              <a:rPr lang="ru-RU" sz="28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 для женщин – 3 койки</a:t>
            </a: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endParaRPr lang="ru-RU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33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921912" y="3225997"/>
            <a:ext cx="0" cy="2608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33072" y="5834051"/>
            <a:ext cx="3581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6917" y="970921"/>
            <a:ext cx="0" cy="300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6917" y="972080"/>
            <a:ext cx="3264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538543"/>
            <a:ext cx="78867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 поступления пациенток в Наро-Фоминский перинатальный центр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00808"/>
            <a:ext cx="5472607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1208"/>
            <a:ext cx="15121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Командная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9" y="1600200"/>
            <a:ext cx="6791022" cy="4525963"/>
          </a:xfrm>
        </p:spPr>
      </p:pic>
    </p:spTree>
    <p:extLst>
      <p:ext uri="{BB962C8B-B14F-4D97-AF65-F5344CB8AC3E}">
        <p14:creationId xmlns:p14="http://schemas.microsoft.com/office/powerpoint/2010/main" val="369536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ОТДЕЛЕНИЕ РЕАНИМАЦИИ И ИНТЕНСИВНОЙ ТЕРАПИИ НОВОРОЖДЕННЫХ</a:t>
            </a:r>
            <a:endParaRPr lang="ru-RU" dirty="0"/>
          </a:p>
        </p:txBody>
      </p:sp>
      <p:pic>
        <p:nvPicPr>
          <p:cNvPr id="4" name="Объект 3" descr="F2zi0iwi3N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4144" y="1690689"/>
            <a:ext cx="7735712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err="1" smtClean="0"/>
              <a:t>ОРИТн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9" y="1600200"/>
            <a:ext cx="6791022" cy="4525963"/>
          </a:xfrm>
        </p:spPr>
      </p:pic>
    </p:spTree>
    <p:extLst>
      <p:ext uri="{BB962C8B-B14F-4D97-AF65-F5344CB8AC3E}">
        <p14:creationId xmlns:p14="http://schemas.microsoft.com/office/powerpoint/2010/main" val="95454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1052736"/>
            <a:ext cx="6419056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Users\Ст. медсестра-НЕО\Desktop\ФОТО для МОНИКИ\VKUH8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3888432" cy="32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т. медсестра-НЕО\Desktop\ФОТО для МОНИКИ\DWLM9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. медсестра-НЕО\Desktop\ФОТО для МОНИКИ\LGHP3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8439"/>
            <a:ext cx="3816424" cy="29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т. медсестра-НЕО\Desktop\ФОТО для МОНИКИ\HSJE1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71055"/>
            <a:ext cx="3960440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37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2334</TotalTime>
  <Words>159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3_Тема Office</vt:lpstr>
      <vt:lpstr>СОВРЕМЕННЫЕ ТЕХНОЛОГИИ ВЫХАЖИВАНИЯ НОВОРОЖДЕННЫХ</vt:lpstr>
      <vt:lpstr>НАРО-ФОМИНСКИЙ ПЕРИНАТАЛЬНЫЙ ЦЕНТР</vt:lpstr>
      <vt:lpstr>Презентация PowerPoint</vt:lpstr>
      <vt:lpstr>Структура центра Охраны материнства и детства </vt:lpstr>
      <vt:lpstr>География  поступления пациенток в Наро-Фоминский перинатальный центр </vt:lpstr>
      <vt:lpstr>Командная работа</vt:lpstr>
      <vt:lpstr>ОТДЕЛЕНИЕ РЕАНИМАЦИИ И ИНТЕНСИВНОЙ ТЕРАПИИ НОВОРОЖДЕННЫХ</vt:lpstr>
      <vt:lpstr>ОРИТн</vt:lpstr>
      <vt:lpstr>Презентация PowerPoint</vt:lpstr>
      <vt:lpstr>МРТ</vt:lpstr>
      <vt:lpstr>КЛИПИРОВАНИЕ ОАП</vt:lpstr>
      <vt:lpstr>РЕАНИМОБИЛЬ</vt:lpstr>
      <vt:lpstr>Компаундер</vt:lpstr>
      <vt:lpstr>ПОСТ ОПНиНД</vt:lpstr>
      <vt:lpstr>МАМА ВСЕГДА РЯДОМ</vt:lpstr>
      <vt:lpstr>Заботливые руки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Шутикова Наталья Вечиславовна</dc:creator>
  <cp:lastModifiedBy>Ст. медсестра-НЕО</cp:lastModifiedBy>
  <cp:revision>126</cp:revision>
  <cp:lastPrinted>2018-05-22T16:37:03Z</cp:lastPrinted>
  <dcterms:created xsi:type="dcterms:W3CDTF">2015-08-26T09:20:29Z</dcterms:created>
  <dcterms:modified xsi:type="dcterms:W3CDTF">2018-05-22T16:37:06Z</dcterms:modified>
</cp:coreProperties>
</file>