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iagrams/colors5.xml" ContentType="application/vnd.openxmlformats-officedocument.drawingml.diagramColors+xml"/>
  <Override PartName="/ppt/diagrams/drawing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04" r:id="rId3"/>
    <p:sldId id="334" r:id="rId4"/>
    <p:sldId id="314" r:id="rId5"/>
    <p:sldId id="316" r:id="rId6"/>
    <p:sldId id="317" r:id="rId7"/>
    <p:sldId id="261" r:id="rId8"/>
    <p:sldId id="318" r:id="rId9"/>
    <p:sldId id="335" r:id="rId10"/>
    <p:sldId id="319" r:id="rId11"/>
    <p:sldId id="306" r:id="rId12"/>
    <p:sldId id="313" r:id="rId13"/>
    <p:sldId id="300" r:id="rId14"/>
    <p:sldId id="324" r:id="rId15"/>
    <p:sldId id="332" r:id="rId16"/>
    <p:sldId id="333" r:id="rId17"/>
    <p:sldId id="322" r:id="rId18"/>
    <p:sldId id="323" r:id="rId19"/>
    <p:sldId id="328" r:id="rId20"/>
    <p:sldId id="331" r:id="rId21"/>
    <p:sldId id="327" r:id="rId22"/>
    <p:sldId id="337" r:id="rId23"/>
    <p:sldId id="338" r:id="rId24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Средний стиль 3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4" autoAdjust="0"/>
    <p:restoredTop sz="81818" autoAdjust="0"/>
  </p:normalViewPr>
  <p:slideViewPr>
    <p:cSldViewPr>
      <p:cViewPr varScale="1">
        <p:scale>
          <a:sx n="69" d="100"/>
          <a:sy n="69" d="100"/>
        </p:scale>
        <p:origin x="-178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2381" y="-8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2CCFB3-DC29-4F08-BA4F-FB006A860E93}" type="doc">
      <dgm:prSet loTypeId="urn:microsoft.com/office/officeart/2005/8/layout/hierarchy1" loCatId="hierarchy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23BC822A-06DC-47AD-83CC-412777039179}">
      <dgm:prSet phldrT="[Текст]" custT="1"/>
      <dgm:spPr/>
      <dgm:t>
        <a:bodyPr/>
        <a:lstStyle/>
        <a:p>
          <a:r>
            <a: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Мониторинг требований практического здравоохранения</a:t>
          </a:r>
          <a:endParaRPr lang="ru-RU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1AF1DF4-ED63-40CF-A30A-E73E6DFC9821}" type="parTrans" cxnId="{4420E763-024E-492F-A2DB-8D15E22E084C}">
      <dgm:prSet/>
      <dgm:spPr/>
      <dgm:t>
        <a:bodyPr/>
        <a:lstStyle/>
        <a:p>
          <a:endParaRPr lang="ru-RU"/>
        </a:p>
      </dgm:t>
    </dgm:pt>
    <dgm:pt modelId="{2E23D2CD-3EEC-4A68-B0FF-B9B238CAEA31}" type="sibTrans" cxnId="{4420E763-024E-492F-A2DB-8D15E22E084C}">
      <dgm:prSet/>
      <dgm:spPr/>
      <dgm:t>
        <a:bodyPr/>
        <a:lstStyle/>
        <a:p>
          <a:endParaRPr lang="ru-RU"/>
        </a:p>
      </dgm:t>
    </dgm:pt>
    <dgm:pt modelId="{D66BDD78-EE64-4502-93FF-0A65AF87A0E9}">
      <dgm:prSet phldrT="[Текст]" custT="1"/>
      <dgm:spPr/>
      <dgm:t>
        <a:bodyPr/>
        <a:lstStyle/>
        <a:p>
          <a:r>
            <a: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Мониторинг изменений федерального и регионального законодательства</a:t>
          </a:r>
          <a:endParaRPr lang="ru-RU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64DFDBE-6244-44A9-9ABD-20E3FAE59D2E}" type="parTrans" cxnId="{75D116A8-4410-4F69-A0CC-E3F022C6919C}">
      <dgm:prSet/>
      <dgm:spPr/>
      <dgm:t>
        <a:bodyPr/>
        <a:lstStyle/>
        <a:p>
          <a:endParaRPr lang="ru-RU" dirty="0"/>
        </a:p>
      </dgm:t>
    </dgm:pt>
    <dgm:pt modelId="{4A7EAE59-D171-469B-922F-B81FD2E78113}" type="sibTrans" cxnId="{75D116A8-4410-4F69-A0CC-E3F022C6919C}">
      <dgm:prSet/>
      <dgm:spPr/>
      <dgm:t>
        <a:bodyPr/>
        <a:lstStyle/>
        <a:p>
          <a:endParaRPr lang="ru-RU"/>
        </a:p>
      </dgm:t>
    </dgm:pt>
    <dgm:pt modelId="{FA9175FB-99D7-428F-91B9-E20360684538}">
      <dgm:prSet phldrT="[Текст]" custT="1"/>
      <dgm:spPr/>
      <dgm:t>
        <a:bodyPr/>
        <a:lstStyle/>
        <a:p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Изменения в номенклатуре, введение новых должностей и специальностей средних медицинских работников </a:t>
          </a:r>
          <a:endParaRPr lang="ru-RU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2737D28-9731-46AB-AA04-71C6C098CDB0}" type="parTrans" cxnId="{9F8B79D3-815E-45E7-996F-629C2EEAA9AF}">
      <dgm:prSet/>
      <dgm:spPr/>
      <dgm:t>
        <a:bodyPr/>
        <a:lstStyle/>
        <a:p>
          <a:endParaRPr lang="ru-RU" dirty="0"/>
        </a:p>
      </dgm:t>
    </dgm:pt>
    <dgm:pt modelId="{21CEC036-886B-44AA-887C-0A196BBBEF7E}" type="sibTrans" cxnId="{9F8B79D3-815E-45E7-996F-629C2EEAA9AF}">
      <dgm:prSet/>
      <dgm:spPr/>
      <dgm:t>
        <a:bodyPr/>
        <a:lstStyle/>
        <a:p>
          <a:endParaRPr lang="ru-RU"/>
        </a:p>
      </dgm:t>
    </dgm:pt>
    <dgm:pt modelId="{0793F94F-5889-4BC3-9D28-2FC131872C2B}">
      <dgm:prSet phldrT="[Текст]" custT="1"/>
      <dgm:spPr/>
      <dgm:t>
        <a:bodyPr/>
        <a:lstStyle/>
        <a:p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Введение профессиональных стандартов, изменений в квалификационные требования</a:t>
          </a:r>
          <a:endParaRPr lang="ru-RU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62B29D9-6CFF-413B-ADF1-AD61C680E23D}" type="parTrans" cxnId="{70CC4398-7E88-46DE-B4B0-4FAC891A27B5}">
      <dgm:prSet/>
      <dgm:spPr/>
      <dgm:t>
        <a:bodyPr/>
        <a:lstStyle/>
        <a:p>
          <a:endParaRPr lang="ru-RU" dirty="0"/>
        </a:p>
      </dgm:t>
    </dgm:pt>
    <dgm:pt modelId="{6828ACE7-C8CA-4B70-8E31-C24A4AF98AA2}" type="sibTrans" cxnId="{70CC4398-7E88-46DE-B4B0-4FAC891A27B5}">
      <dgm:prSet/>
      <dgm:spPr/>
      <dgm:t>
        <a:bodyPr/>
        <a:lstStyle/>
        <a:p>
          <a:endParaRPr lang="ru-RU"/>
        </a:p>
      </dgm:t>
    </dgm:pt>
    <dgm:pt modelId="{14582244-99C8-4783-A607-345F7C1E2F62}">
      <dgm:prSet phldrT="[Текст]" custT="1"/>
      <dgm:spPr/>
      <dgm:t>
        <a:bodyPr/>
        <a:lstStyle/>
        <a:p>
          <a:r>
            <a: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Мониторинг введения новых ЛПО (структурных подразделений); изменения их задач; переоснащения  ЛПО</a:t>
          </a:r>
          <a:endParaRPr lang="ru-RU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DAAAC9B-18E0-4C1E-95C5-92F780912C71}" type="parTrans" cxnId="{0EBDC24F-F334-4867-8CCC-058E5C935EA3}">
      <dgm:prSet/>
      <dgm:spPr/>
      <dgm:t>
        <a:bodyPr/>
        <a:lstStyle/>
        <a:p>
          <a:endParaRPr lang="ru-RU" dirty="0"/>
        </a:p>
      </dgm:t>
    </dgm:pt>
    <dgm:pt modelId="{A973A970-CC1C-40BF-9277-987E46D872A4}" type="sibTrans" cxnId="{0EBDC24F-F334-4867-8CCC-058E5C935EA3}">
      <dgm:prSet/>
      <dgm:spPr/>
      <dgm:t>
        <a:bodyPr/>
        <a:lstStyle/>
        <a:p>
          <a:endParaRPr lang="ru-RU"/>
        </a:p>
      </dgm:t>
    </dgm:pt>
    <dgm:pt modelId="{2AB890A1-0B66-44FC-B9BE-E3590B26B5C5}">
      <dgm:prSet phldrT="[Текст]" custT="1"/>
      <dgm:spPr/>
      <dgm:t>
        <a:bodyPr/>
        <a:lstStyle/>
        <a:p>
          <a:r>
            <a: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Применение инновационных технологий</a:t>
          </a:r>
          <a:endParaRPr lang="ru-RU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B2C6FEE-FA00-477C-8DEF-74E2FF15DBC5}" type="parTrans" cxnId="{0206203A-C70F-4DFB-8926-839DC78CF1FB}">
      <dgm:prSet/>
      <dgm:spPr/>
      <dgm:t>
        <a:bodyPr/>
        <a:lstStyle/>
        <a:p>
          <a:endParaRPr lang="ru-RU" dirty="0"/>
        </a:p>
      </dgm:t>
    </dgm:pt>
    <dgm:pt modelId="{E99B8039-C230-4DBF-89C4-36A03157638A}" type="sibTrans" cxnId="{0206203A-C70F-4DFB-8926-839DC78CF1FB}">
      <dgm:prSet/>
      <dgm:spPr/>
      <dgm:t>
        <a:bodyPr/>
        <a:lstStyle/>
        <a:p>
          <a:endParaRPr lang="ru-RU"/>
        </a:p>
      </dgm:t>
    </dgm:pt>
    <dgm:pt modelId="{AFE4CE6C-D54B-4699-9F63-B9A291218E3D}">
      <dgm:prSet custT="1"/>
      <dgm:spPr/>
      <dgm:t>
        <a:bodyPr/>
        <a:lstStyle/>
        <a:p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Новые циклы профессиональной переподготовки, усовершенствования или тематического усовершенствования </a:t>
          </a:r>
          <a:endParaRPr lang="ru-RU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706B0EE-A885-43A1-87F7-E9466F5DA99C}" type="parTrans" cxnId="{2EEA687B-CD82-4D35-895B-1627D120B36E}">
      <dgm:prSet/>
      <dgm:spPr/>
      <dgm:t>
        <a:bodyPr/>
        <a:lstStyle/>
        <a:p>
          <a:endParaRPr lang="ru-RU" dirty="0"/>
        </a:p>
      </dgm:t>
    </dgm:pt>
    <dgm:pt modelId="{B90F7EFC-F130-4CFE-803B-90A905C63FC1}" type="sibTrans" cxnId="{2EEA687B-CD82-4D35-895B-1627D120B36E}">
      <dgm:prSet/>
      <dgm:spPr/>
      <dgm:t>
        <a:bodyPr/>
        <a:lstStyle/>
        <a:p>
          <a:endParaRPr lang="ru-RU"/>
        </a:p>
      </dgm:t>
    </dgm:pt>
    <dgm:pt modelId="{15800743-2765-490A-8D42-D4B27BEB589E}">
      <dgm:prSet custT="1"/>
      <dgm:spPr/>
      <dgm:t>
        <a:bodyPr/>
        <a:lstStyle/>
        <a:p>
          <a:r>
            <a: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Освоение новых профессиональных компетенций</a:t>
          </a:r>
          <a:endParaRPr lang="ru-RU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8C7C149-6BC0-4B60-B0DC-CCFA5EEEAB06}" type="parTrans" cxnId="{82618A7F-70F8-42A5-8093-2F204FD847FD}">
      <dgm:prSet/>
      <dgm:spPr/>
      <dgm:t>
        <a:bodyPr/>
        <a:lstStyle/>
        <a:p>
          <a:endParaRPr lang="ru-RU" dirty="0"/>
        </a:p>
      </dgm:t>
    </dgm:pt>
    <dgm:pt modelId="{FCC4CD8E-5D68-4B37-9D7F-3B85C3557D8C}" type="sibTrans" cxnId="{82618A7F-70F8-42A5-8093-2F204FD847FD}">
      <dgm:prSet/>
      <dgm:spPr/>
      <dgm:t>
        <a:bodyPr/>
        <a:lstStyle/>
        <a:p>
          <a:endParaRPr lang="ru-RU"/>
        </a:p>
      </dgm:t>
    </dgm:pt>
    <dgm:pt modelId="{E2F0CACF-42B0-4C82-A979-1C1922039835}">
      <dgm:prSet custT="1"/>
      <dgm:spPr/>
      <dgm:t>
        <a:bodyPr/>
        <a:lstStyle/>
        <a:p>
          <a:r>
            <a: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Обучение инновационным технологиям</a:t>
          </a:r>
          <a:endParaRPr lang="ru-RU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CB0463E-EFC9-442E-885F-513E3B48AD54}" type="parTrans" cxnId="{2E7C0C73-6DCA-437D-B052-9CD7C08B70E5}">
      <dgm:prSet/>
      <dgm:spPr/>
      <dgm:t>
        <a:bodyPr/>
        <a:lstStyle/>
        <a:p>
          <a:endParaRPr lang="ru-RU" dirty="0"/>
        </a:p>
      </dgm:t>
    </dgm:pt>
    <dgm:pt modelId="{CE74605F-C648-42E5-94C6-C4511956A5C3}" type="sibTrans" cxnId="{2E7C0C73-6DCA-437D-B052-9CD7C08B70E5}">
      <dgm:prSet/>
      <dgm:spPr/>
      <dgm:t>
        <a:bodyPr/>
        <a:lstStyle/>
        <a:p>
          <a:endParaRPr lang="ru-RU"/>
        </a:p>
      </dgm:t>
    </dgm:pt>
    <dgm:pt modelId="{9B438CE7-FF0B-41EC-84ED-17E81DAA53B0}" type="pres">
      <dgm:prSet presAssocID="{F22CCFB3-DC29-4F08-BA4F-FB006A860E9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33ADE51-3338-4FE2-ADBC-2620985D4168}" type="pres">
      <dgm:prSet presAssocID="{23BC822A-06DC-47AD-83CC-412777039179}" presName="hierRoot1" presStyleCnt="0"/>
      <dgm:spPr/>
      <dgm:t>
        <a:bodyPr/>
        <a:lstStyle/>
        <a:p>
          <a:endParaRPr lang="ru-RU"/>
        </a:p>
      </dgm:t>
    </dgm:pt>
    <dgm:pt modelId="{D052A454-07E8-46B3-AF99-C183B06525DE}" type="pres">
      <dgm:prSet presAssocID="{23BC822A-06DC-47AD-83CC-412777039179}" presName="composite" presStyleCnt="0"/>
      <dgm:spPr/>
      <dgm:t>
        <a:bodyPr/>
        <a:lstStyle/>
        <a:p>
          <a:endParaRPr lang="ru-RU"/>
        </a:p>
      </dgm:t>
    </dgm:pt>
    <dgm:pt modelId="{E8EFF23C-AB9E-4476-9419-A6CC8C4212EA}" type="pres">
      <dgm:prSet presAssocID="{23BC822A-06DC-47AD-83CC-412777039179}" presName="background" presStyleLbl="node0" presStyleIdx="0" presStyleCnt="1"/>
      <dgm:spPr/>
      <dgm:t>
        <a:bodyPr/>
        <a:lstStyle/>
        <a:p>
          <a:endParaRPr lang="ru-RU"/>
        </a:p>
      </dgm:t>
    </dgm:pt>
    <dgm:pt modelId="{F749F09C-6DF2-4F4F-B8F3-007B5CB36B5E}" type="pres">
      <dgm:prSet presAssocID="{23BC822A-06DC-47AD-83CC-412777039179}" presName="text" presStyleLbl="fgAcc0" presStyleIdx="0" presStyleCnt="1" custScaleX="2234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5E2BF6-BF3C-4141-9107-F64A3351CB30}" type="pres">
      <dgm:prSet presAssocID="{23BC822A-06DC-47AD-83CC-412777039179}" presName="hierChild2" presStyleCnt="0"/>
      <dgm:spPr/>
      <dgm:t>
        <a:bodyPr/>
        <a:lstStyle/>
        <a:p>
          <a:endParaRPr lang="ru-RU"/>
        </a:p>
      </dgm:t>
    </dgm:pt>
    <dgm:pt modelId="{7128A32E-5205-4799-BE92-8A1618639B03}" type="pres">
      <dgm:prSet presAssocID="{D64DFDBE-6244-44A9-9ABD-20E3FAE59D2E}" presName="Name10" presStyleLbl="parChTrans1D2" presStyleIdx="0" presStyleCnt="2"/>
      <dgm:spPr/>
      <dgm:t>
        <a:bodyPr/>
        <a:lstStyle/>
        <a:p>
          <a:endParaRPr lang="ru-RU"/>
        </a:p>
      </dgm:t>
    </dgm:pt>
    <dgm:pt modelId="{32F6F5AE-4806-43DC-99E6-2690B6E51714}" type="pres">
      <dgm:prSet presAssocID="{D66BDD78-EE64-4502-93FF-0A65AF87A0E9}" presName="hierRoot2" presStyleCnt="0"/>
      <dgm:spPr/>
      <dgm:t>
        <a:bodyPr/>
        <a:lstStyle/>
        <a:p>
          <a:endParaRPr lang="ru-RU"/>
        </a:p>
      </dgm:t>
    </dgm:pt>
    <dgm:pt modelId="{6C968394-CB8F-4040-8E0B-98723F6A8FC8}" type="pres">
      <dgm:prSet presAssocID="{D66BDD78-EE64-4502-93FF-0A65AF87A0E9}" presName="composite2" presStyleCnt="0"/>
      <dgm:spPr/>
      <dgm:t>
        <a:bodyPr/>
        <a:lstStyle/>
        <a:p>
          <a:endParaRPr lang="ru-RU"/>
        </a:p>
      </dgm:t>
    </dgm:pt>
    <dgm:pt modelId="{53548438-8DA2-4ECB-A2F8-2903E64143AD}" type="pres">
      <dgm:prSet presAssocID="{D66BDD78-EE64-4502-93FF-0A65AF87A0E9}" presName="background2" presStyleLbl="node2" presStyleIdx="0" presStyleCnt="2"/>
      <dgm:spPr/>
      <dgm:t>
        <a:bodyPr/>
        <a:lstStyle/>
        <a:p>
          <a:endParaRPr lang="ru-RU"/>
        </a:p>
      </dgm:t>
    </dgm:pt>
    <dgm:pt modelId="{11D7965C-BE75-47C8-A07A-B2EC5FA430D4}" type="pres">
      <dgm:prSet presAssocID="{D66BDD78-EE64-4502-93FF-0A65AF87A0E9}" presName="text2" presStyleLbl="fgAcc2" presStyleIdx="0" presStyleCnt="2" custScaleX="23192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137C58E-45EC-48DD-97B5-ADAEB4CD98F0}" type="pres">
      <dgm:prSet presAssocID="{D66BDD78-EE64-4502-93FF-0A65AF87A0E9}" presName="hierChild3" presStyleCnt="0"/>
      <dgm:spPr/>
      <dgm:t>
        <a:bodyPr/>
        <a:lstStyle/>
        <a:p>
          <a:endParaRPr lang="ru-RU"/>
        </a:p>
      </dgm:t>
    </dgm:pt>
    <dgm:pt modelId="{A88E7F8C-6AA9-4F39-A349-6D8FE3AA66D2}" type="pres">
      <dgm:prSet presAssocID="{B2737D28-9731-46AB-AA04-71C6C098CDB0}" presName="Name17" presStyleLbl="parChTrans1D3" presStyleIdx="0" presStyleCnt="3"/>
      <dgm:spPr/>
      <dgm:t>
        <a:bodyPr/>
        <a:lstStyle/>
        <a:p>
          <a:endParaRPr lang="ru-RU"/>
        </a:p>
      </dgm:t>
    </dgm:pt>
    <dgm:pt modelId="{1699BE79-5A5E-49C0-A8BB-B78711BBFEFC}" type="pres">
      <dgm:prSet presAssocID="{FA9175FB-99D7-428F-91B9-E20360684538}" presName="hierRoot3" presStyleCnt="0"/>
      <dgm:spPr/>
      <dgm:t>
        <a:bodyPr/>
        <a:lstStyle/>
        <a:p>
          <a:endParaRPr lang="ru-RU"/>
        </a:p>
      </dgm:t>
    </dgm:pt>
    <dgm:pt modelId="{028C8987-E9CC-4EBB-ACD2-7BB956358250}" type="pres">
      <dgm:prSet presAssocID="{FA9175FB-99D7-428F-91B9-E20360684538}" presName="composite3" presStyleCnt="0"/>
      <dgm:spPr/>
      <dgm:t>
        <a:bodyPr/>
        <a:lstStyle/>
        <a:p>
          <a:endParaRPr lang="ru-RU"/>
        </a:p>
      </dgm:t>
    </dgm:pt>
    <dgm:pt modelId="{A33E2133-D09D-40B1-BFB7-84080B4CCDBC}" type="pres">
      <dgm:prSet presAssocID="{FA9175FB-99D7-428F-91B9-E20360684538}" presName="background3" presStyleLbl="node3" presStyleIdx="0" presStyleCnt="3"/>
      <dgm:spPr/>
      <dgm:t>
        <a:bodyPr/>
        <a:lstStyle/>
        <a:p>
          <a:endParaRPr lang="ru-RU"/>
        </a:p>
      </dgm:t>
    </dgm:pt>
    <dgm:pt modelId="{40E7993E-C1FA-414C-B9E0-906DE236FBEE}" type="pres">
      <dgm:prSet presAssocID="{FA9175FB-99D7-428F-91B9-E20360684538}" presName="text3" presStyleLbl="fgAcc3" presStyleIdx="0" presStyleCnt="3" custScaleX="169154" custScaleY="1188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1A569FE-DD89-4E12-BBD0-65FE8DD772A6}" type="pres">
      <dgm:prSet presAssocID="{FA9175FB-99D7-428F-91B9-E20360684538}" presName="hierChild4" presStyleCnt="0"/>
      <dgm:spPr/>
      <dgm:t>
        <a:bodyPr/>
        <a:lstStyle/>
        <a:p>
          <a:endParaRPr lang="ru-RU"/>
        </a:p>
      </dgm:t>
    </dgm:pt>
    <dgm:pt modelId="{9B75736C-2296-492C-A841-2D727597F7DA}" type="pres">
      <dgm:prSet presAssocID="{6706B0EE-A885-43A1-87F7-E9466F5DA99C}" presName="Name23" presStyleLbl="parChTrans1D4" presStyleIdx="0" presStyleCnt="3"/>
      <dgm:spPr/>
      <dgm:t>
        <a:bodyPr/>
        <a:lstStyle/>
        <a:p>
          <a:endParaRPr lang="ru-RU"/>
        </a:p>
      </dgm:t>
    </dgm:pt>
    <dgm:pt modelId="{2DB1E865-6252-4821-B3AB-30E215EDF485}" type="pres">
      <dgm:prSet presAssocID="{AFE4CE6C-D54B-4699-9F63-B9A291218E3D}" presName="hierRoot4" presStyleCnt="0"/>
      <dgm:spPr/>
      <dgm:t>
        <a:bodyPr/>
        <a:lstStyle/>
        <a:p>
          <a:endParaRPr lang="ru-RU"/>
        </a:p>
      </dgm:t>
    </dgm:pt>
    <dgm:pt modelId="{DAA6016B-5886-4E21-BBF6-3A97E2D049BD}" type="pres">
      <dgm:prSet presAssocID="{AFE4CE6C-D54B-4699-9F63-B9A291218E3D}" presName="composite4" presStyleCnt="0"/>
      <dgm:spPr/>
      <dgm:t>
        <a:bodyPr/>
        <a:lstStyle/>
        <a:p>
          <a:endParaRPr lang="ru-RU"/>
        </a:p>
      </dgm:t>
    </dgm:pt>
    <dgm:pt modelId="{90282C22-81C7-43F1-858A-7F9A338DF57A}" type="pres">
      <dgm:prSet presAssocID="{AFE4CE6C-D54B-4699-9F63-B9A291218E3D}" presName="background4" presStyleLbl="node4" presStyleIdx="0" presStyleCnt="3"/>
      <dgm:spPr/>
      <dgm:t>
        <a:bodyPr/>
        <a:lstStyle/>
        <a:p>
          <a:endParaRPr lang="ru-RU"/>
        </a:p>
      </dgm:t>
    </dgm:pt>
    <dgm:pt modelId="{6AB17C86-FD22-47D1-B387-FDE8CE101DA1}" type="pres">
      <dgm:prSet presAssocID="{AFE4CE6C-D54B-4699-9F63-B9A291218E3D}" presName="text4" presStyleLbl="fgAcc4" presStyleIdx="0" presStyleCnt="3" custScaleX="150635" custScaleY="17928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C634A85-208F-4239-B4A8-571311C51D2F}" type="pres">
      <dgm:prSet presAssocID="{AFE4CE6C-D54B-4699-9F63-B9A291218E3D}" presName="hierChild5" presStyleCnt="0"/>
      <dgm:spPr/>
      <dgm:t>
        <a:bodyPr/>
        <a:lstStyle/>
        <a:p>
          <a:endParaRPr lang="ru-RU"/>
        </a:p>
      </dgm:t>
    </dgm:pt>
    <dgm:pt modelId="{1188EAA9-AB8F-4646-A786-C965CD902684}" type="pres">
      <dgm:prSet presAssocID="{162B29D9-6CFF-413B-ADF1-AD61C680E23D}" presName="Name17" presStyleLbl="parChTrans1D3" presStyleIdx="1" presStyleCnt="3"/>
      <dgm:spPr/>
      <dgm:t>
        <a:bodyPr/>
        <a:lstStyle/>
        <a:p>
          <a:endParaRPr lang="ru-RU"/>
        </a:p>
      </dgm:t>
    </dgm:pt>
    <dgm:pt modelId="{FEEC0B54-CBF7-4BEA-BD1C-FF1A7772E82C}" type="pres">
      <dgm:prSet presAssocID="{0793F94F-5889-4BC3-9D28-2FC131872C2B}" presName="hierRoot3" presStyleCnt="0"/>
      <dgm:spPr/>
      <dgm:t>
        <a:bodyPr/>
        <a:lstStyle/>
        <a:p>
          <a:endParaRPr lang="ru-RU"/>
        </a:p>
      </dgm:t>
    </dgm:pt>
    <dgm:pt modelId="{72509D0C-7F76-43A2-A824-1078634B1538}" type="pres">
      <dgm:prSet presAssocID="{0793F94F-5889-4BC3-9D28-2FC131872C2B}" presName="composite3" presStyleCnt="0"/>
      <dgm:spPr/>
      <dgm:t>
        <a:bodyPr/>
        <a:lstStyle/>
        <a:p>
          <a:endParaRPr lang="ru-RU"/>
        </a:p>
      </dgm:t>
    </dgm:pt>
    <dgm:pt modelId="{46DC75E3-0B59-486C-8469-017782663DC2}" type="pres">
      <dgm:prSet presAssocID="{0793F94F-5889-4BC3-9D28-2FC131872C2B}" presName="background3" presStyleLbl="node3" presStyleIdx="1" presStyleCnt="3"/>
      <dgm:spPr/>
      <dgm:t>
        <a:bodyPr/>
        <a:lstStyle/>
        <a:p>
          <a:endParaRPr lang="ru-RU"/>
        </a:p>
      </dgm:t>
    </dgm:pt>
    <dgm:pt modelId="{D42FAF15-7FB6-4DCB-A798-72A732B961D8}" type="pres">
      <dgm:prSet presAssocID="{0793F94F-5889-4BC3-9D28-2FC131872C2B}" presName="text3" presStyleLbl="fgAcc3" presStyleIdx="1" presStyleCnt="3" custScaleX="160395" custScaleY="1231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D6BFC2-7DC7-493D-9966-1BB070930017}" type="pres">
      <dgm:prSet presAssocID="{0793F94F-5889-4BC3-9D28-2FC131872C2B}" presName="hierChild4" presStyleCnt="0"/>
      <dgm:spPr/>
      <dgm:t>
        <a:bodyPr/>
        <a:lstStyle/>
        <a:p>
          <a:endParaRPr lang="ru-RU"/>
        </a:p>
      </dgm:t>
    </dgm:pt>
    <dgm:pt modelId="{9CD7B391-96E0-4CEE-AC68-777863825C78}" type="pres">
      <dgm:prSet presAssocID="{F8C7C149-6BC0-4B60-B0DC-CCFA5EEEAB06}" presName="Name23" presStyleLbl="parChTrans1D4" presStyleIdx="1" presStyleCnt="3"/>
      <dgm:spPr/>
      <dgm:t>
        <a:bodyPr/>
        <a:lstStyle/>
        <a:p>
          <a:endParaRPr lang="ru-RU"/>
        </a:p>
      </dgm:t>
    </dgm:pt>
    <dgm:pt modelId="{837C1813-FE06-4D94-B1F4-D9767B6D932B}" type="pres">
      <dgm:prSet presAssocID="{15800743-2765-490A-8D42-D4B27BEB589E}" presName="hierRoot4" presStyleCnt="0"/>
      <dgm:spPr/>
      <dgm:t>
        <a:bodyPr/>
        <a:lstStyle/>
        <a:p>
          <a:endParaRPr lang="ru-RU"/>
        </a:p>
      </dgm:t>
    </dgm:pt>
    <dgm:pt modelId="{5C7D5C5A-4889-49F2-8C04-85576452D834}" type="pres">
      <dgm:prSet presAssocID="{15800743-2765-490A-8D42-D4B27BEB589E}" presName="composite4" presStyleCnt="0"/>
      <dgm:spPr/>
      <dgm:t>
        <a:bodyPr/>
        <a:lstStyle/>
        <a:p>
          <a:endParaRPr lang="ru-RU"/>
        </a:p>
      </dgm:t>
    </dgm:pt>
    <dgm:pt modelId="{1C725A99-DAC3-4116-976E-B9BBC244A9E8}" type="pres">
      <dgm:prSet presAssocID="{15800743-2765-490A-8D42-D4B27BEB589E}" presName="background4" presStyleLbl="node4" presStyleIdx="1" presStyleCnt="3"/>
      <dgm:spPr/>
      <dgm:t>
        <a:bodyPr/>
        <a:lstStyle/>
        <a:p>
          <a:endParaRPr lang="ru-RU"/>
        </a:p>
      </dgm:t>
    </dgm:pt>
    <dgm:pt modelId="{8DF1F880-A2A8-4C10-AAD9-61BF1F9D678E}" type="pres">
      <dgm:prSet presAssocID="{15800743-2765-490A-8D42-D4B27BEB589E}" presName="text4" presStyleLbl="fgAcc4" presStyleIdx="1" presStyleCnt="3" custScaleX="152768" custScaleY="1615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6E80691-40C0-4C4D-9D15-25CA05D19074}" type="pres">
      <dgm:prSet presAssocID="{15800743-2765-490A-8D42-D4B27BEB589E}" presName="hierChild5" presStyleCnt="0"/>
      <dgm:spPr/>
      <dgm:t>
        <a:bodyPr/>
        <a:lstStyle/>
        <a:p>
          <a:endParaRPr lang="ru-RU"/>
        </a:p>
      </dgm:t>
    </dgm:pt>
    <dgm:pt modelId="{D36A68A0-347F-4A2F-9535-770F50E60051}" type="pres">
      <dgm:prSet presAssocID="{5DAAAC9B-18E0-4C1E-95C5-92F780912C71}" presName="Name10" presStyleLbl="parChTrans1D2" presStyleIdx="1" presStyleCnt="2"/>
      <dgm:spPr/>
      <dgm:t>
        <a:bodyPr/>
        <a:lstStyle/>
        <a:p>
          <a:endParaRPr lang="ru-RU"/>
        </a:p>
      </dgm:t>
    </dgm:pt>
    <dgm:pt modelId="{E1F6505E-A584-41F2-AD5E-77FF5CF1D9D3}" type="pres">
      <dgm:prSet presAssocID="{14582244-99C8-4783-A607-345F7C1E2F62}" presName="hierRoot2" presStyleCnt="0"/>
      <dgm:spPr/>
      <dgm:t>
        <a:bodyPr/>
        <a:lstStyle/>
        <a:p>
          <a:endParaRPr lang="ru-RU"/>
        </a:p>
      </dgm:t>
    </dgm:pt>
    <dgm:pt modelId="{3C178DCE-0CEB-43C5-AD69-A8D0C4747062}" type="pres">
      <dgm:prSet presAssocID="{14582244-99C8-4783-A607-345F7C1E2F62}" presName="composite2" presStyleCnt="0"/>
      <dgm:spPr/>
      <dgm:t>
        <a:bodyPr/>
        <a:lstStyle/>
        <a:p>
          <a:endParaRPr lang="ru-RU"/>
        </a:p>
      </dgm:t>
    </dgm:pt>
    <dgm:pt modelId="{3CE6A864-9156-4F95-9E2B-84736CDDC45B}" type="pres">
      <dgm:prSet presAssocID="{14582244-99C8-4783-A607-345F7C1E2F62}" presName="background2" presStyleLbl="node2" presStyleIdx="1" presStyleCnt="2"/>
      <dgm:spPr/>
      <dgm:t>
        <a:bodyPr/>
        <a:lstStyle/>
        <a:p>
          <a:endParaRPr lang="ru-RU"/>
        </a:p>
      </dgm:t>
    </dgm:pt>
    <dgm:pt modelId="{1DB48F67-FB89-44BE-9C95-47A6EDD0E604}" type="pres">
      <dgm:prSet presAssocID="{14582244-99C8-4783-A607-345F7C1E2F62}" presName="text2" presStyleLbl="fgAcc2" presStyleIdx="1" presStyleCnt="2" custScaleX="240869" custScaleY="12433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248CC68-EEC7-4523-B8F1-1BE10F9886B2}" type="pres">
      <dgm:prSet presAssocID="{14582244-99C8-4783-A607-345F7C1E2F62}" presName="hierChild3" presStyleCnt="0"/>
      <dgm:spPr/>
      <dgm:t>
        <a:bodyPr/>
        <a:lstStyle/>
        <a:p>
          <a:endParaRPr lang="ru-RU"/>
        </a:p>
      </dgm:t>
    </dgm:pt>
    <dgm:pt modelId="{484073AC-2471-4125-946D-65331047DE23}" type="pres">
      <dgm:prSet presAssocID="{FB2C6FEE-FA00-477C-8DEF-74E2FF15DBC5}" presName="Name17" presStyleLbl="parChTrans1D3" presStyleIdx="2" presStyleCnt="3"/>
      <dgm:spPr/>
      <dgm:t>
        <a:bodyPr/>
        <a:lstStyle/>
        <a:p>
          <a:endParaRPr lang="ru-RU"/>
        </a:p>
      </dgm:t>
    </dgm:pt>
    <dgm:pt modelId="{3CBB677D-85C5-4891-83B7-FFE5C47127CA}" type="pres">
      <dgm:prSet presAssocID="{2AB890A1-0B66-44FC-B9BE-E3590B26B5C5}" presName="hierRoot3" presStyleCnt="0"/>
      <dgm:spPr/>
      <dgm:t>
        <a:bodyPr/>
        <a:lstStyle/>
        <a:p>
          <a:endParaRPr lang="ru-RU"/>
        </a:p>
      </dgm:t>
    </dgm:pt>
    <dgm:pt modelId="{14AF0817-27CB-48AB-B868-7AE104B86FC0}" type="pres">
      <dgm:prSet presAssocID="{2AB890A1-0B66-44FC-B9BE-E3590B26B5C5}" presName="composite3" presStyleCnt="0"/>
      <dgm:spPr/>
      <dgm:t>
        <a:bodyPr/>
        <a:lstStyle/>
        <a:p>
          <a:endParaRPr lang="ru-RU"/>
        </a:p>
      </dgm:t>
    </dgm:pt>
    <dgm:pt modelId="{13E03ACA-1492-4356-AF38-A3B019185EDA}" type="pres">
      <dgm:prSet presAssocID="{2AB890A1-0B66-44FC-B9BE-E3590B26B5C5}" presName="background3" presStyleLbl="node3" presStyleIdx="2" presStyleCnt="3"/>
      <dgm:spPr/>
      <dgm:t>
        <a:bodyPr/>
        <a:lstStyle/>
        <a:p>
          <a:endParaRPr lang="ru-RU"/>
        </a:p>
      </dgm:t>
    </dgm:pt>
    <dgm:pt modelId="{62770528-6EA1-4B22-9051-BD6CEE2715E0}" type="pres">
      <dgm:prSet presAssocID="{2AB890A1-0B66-44FC-B9BE-E3590B26B5C5}" presName="text3" presStyleLbl="fgAcc3" presStyleIdx="2" presStyleCnt="3" custScaleX="146814" custScaleY="1275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80AFEF-EB72-4B2D-9F60-ACE673BBAAD5}" type="pres">
      <dgm:prSet presAssocID="{2AB890A1-0B66-44FC-B9BE-E3590B26B5C5}" presName="hierChild4" presStyleCnt="0"/>
      <dgm:spPr/>
      <dgm:t>
        <a:bodyPr/>
        <a:lstStyle/>
        <a:p>
          <a:endParaRPr lang="ru-RU"/>
        </a:p>
      </dgm:t>
    </dgm:pt>
    <dgm:pt modelId="{7EFA167C-0750-40F2-96B7-3FE0008C476F}" type="pres">
      <dgm:prSet presAssocID="{5CB0463E-EFC9-442E-885F-513E3B48AD54}" presName="Name23" presStyleLbl="parChTrans1D4" presStyleIdx="2" presStyleCnt="3"/>
      <dgm:spPr/>
      <dgm:t>
        <a:bodyPr/>
        <a:lstStyle/>
        <a:p>
          <a:endParaRPr lang="ru-RU"/>
        </a:p>
      </dgm:t>
    </dgm:pt>
    <dgm:pt modelId="{C4645F0E-A953-4671-B65C-582A26CFABD1}" type="pres">
      <dgm:prSet presAssocID="{E2F0CACF-42B0-4C82-A979-1C1922039835}" presName="hierRoot4" presStyleCnt="0"/>
      <dgm:spPr/>
      <dgm:t>
        <a:bodyPr/>
        <a:lstStyle/>
        <a:p>
          <a:endParaRPr lang="ru-RU"/>
        </a:p>
      </dgm:t>
    </dgm:pt>
    <dgm:pt modelId="{9430CA33-A502-4C27-9E41-B467A2A0652B}" type="pres">
      <dgm:prSet presAssocID="{E2F0CACF-42B0-4C82-A979-1C1922039835}" presName="composite4" presStyleCnt="0"/>
      <dgm:spPr/>
      <dgm:t>
        <a:bodyPr/>
        <a:lstStyle/>
        <a:p>
          <a:endParaRPr lang="ru-RU"/>
        </a:p>
      </dgm:t>
    </dgm:pt>
    <dgm:pt modelId="{6A0EEDF9-F727-43D4-ADBA-162DDA656596}" type="pres">
      <dgm:prSet presAssocID="{E2F0CACF-42B0-4C82-A979-1C1922039835}" presName="background4" presStyleLbl="node4" presStyleIdx="2" presStyleCnt="3"/>
      <dgm:spPr/>
      <dgm:t>
        <a:bodyPr/>
        <a:lstStyle/>
        <a:p>
          <a:endParaRPr lang="ru-RU"/>
        </a:p>
      </dgm:t>
    </dgm:pt>
    <dgm:pt modelId="{F6D64849-50C3-4261-9A69-628B1E10F60B}" type="pres">
      <dgm:prSet presAssocID="{E2F0CACF-42B0-4C82-A979-1C1922039835}" presName="text4" presStyleLbl="fgAcc4" presStyleIdx="2" presStyleCnt="3" custScaleX="1485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E596D4A-C792-443F-B815-A333FCBA2CEE}" type="pres">
      <dgm:prSet presAssocID="{E2F0CACF-42B0-4C82-A979-1C1922039835}" presName="hierChild5" presStyleCnt="0"/>
      <dgm:spPr/>
      <dgm:t>
        <a:bodyPr/>
        <a:lstStyle/>
        <a:p>
          <a:endParaRPr lang="ru-RU"/>
        </a:p>
      </dgm:t>
    </dgm:pt>
  </dgm:ptLst>
  <dgm:cxnLst>
    <dgm:cxn modelId="{82618A7F-70F8-42A5-8093-2F204FD847FD}" srcId="{0793F94F-5889-4BC3-9D28-2FC131872C2B}" destId="{15800743-2765-490A-8D42-D4B27BEB589E}" srcOrd="0" destOrd="0" parTransId="{F8C7C149-6BC0-4B60-B0DC-CCFA5EEEAB06}" sibTransId="{FCC4CD8E-5D68-4B37-9D7F-3B85C3557D8C}"/>
    <dgm:cxn modelId="{C37DF1C1-9C1D-4F20-A4FC-30DA4B91B3D7}" type="presOf" srcId="{162B29D9-6CFF-413B-ADF1-AD61C680E23D}" destId="{1188EAA9-AB8F-4646-A786-C965CD902684}" srcOrd="0" destOrd="0" presId="urn:microsoft.com/office/officeart/2005/8/layout/hierarchy1"/>
    <dgm:cxn modelId="{8318D88E-AC05-4747-8894-A0561C372C14}" type="presOf" srcId="{23BC822A-06DC-47AD-83CC-412777039179}" destId="{F749F09C-6DF2-4F4F-B8F3-007B5CB36B5E}" srcOrd="0" destOrd="0" presId="urn:microsoft.com/office/officeart/2005/8/layout/hierarchy1"/>
    <dgm:cxn modelId="{A1602824-6FE5-43FC-9194-5F909844EB63}" type="presOf" srcId="{B2737D28-9731-46AB-AA04-71C6C098CDB0}" destId="{A88E7F8C-6AA9-4F39-A349-6D8FE3AA66D2}" srcOrd="0" destOrd="0" presId="urn:microsoft.com/office/officeart/2005/8/layout/hierarchy1"/>
    <dgm:cxn modelId="{FE2DADA2-F2A1-4DCF-9ED9-DE2FF8BB7AA1}" type="presOf" srcId="{F8C7C149-6BC0-4B60-B0DC-CCFA5EEEAB06}" destId="{9CD7B391-96E0-4CEE-AC68-777863825C78}" srcOrd="0" destOrd="0" presId="urn:microsoft.com/office/officeart/2005/8/layout/hierarchy1"/>
    <dgm:cxn modelId="{70CC4398-7E88-46DE-B4B0-4FAC891A27B5}" srcId="{D66BDD78-EE64-4502-93FF-0A65AF87A0E9}" destId="{0793F94F-5889-4BC3-9D28-2FC131872C2B}" srcOrd="1" destOrd="0" parTransId="{162B29D9-6CFF-413B-ADF1-AD61C680E23D}" sibTransId="{6828ACE7-C8CA-4B70-8E31-C24A4AF98AA2}"/>
    <dgm:cxn modelId="{3064E4A8-869F-4286-937C-253149767BE0}" type="presOf" srcId="{D64DFDBE-6244-44A9-9ABD-20E3FAE59D2E}" destId="{7128A32E-5205-4799-BE92-8A1618639B03}" srcOrd="0" destOrd="0" presId="urn:microsoft.com/office/officeart/2005/8/layout/hierarchy1"/>
    <dgm:cxn modelId="{1719974D-27A7-428B-8CEC-4FB81433D874}" type="presOf" srcId="{E2F0CACF-42B0-4C82-A979-1C1922039835}" destId="{F6D64849-50C3-4261-9A69-628B1E10F60B}" srcOrd="0" destOrd="0" presId="urn:microsoft.com/office/officeart/2005/8/layout/hierarchy1"/>
    <dgm:cxn modelId="{B619A9DF-00AB-4F09-9879-5924D925BC56}" type="presOf" srcId="{6706B0EE-A885-43A1-87F7-E9466F5DA99C}" destId="{9B75736C-2296-492C-A841-2D727597F7DA}" srcOrd="0" destOrd="0" presId="urn:microsoft.com/office/officeart/2005/8/layout/hierarchy1"/>
    <dgm:cxn modelId="{0206203A-C70F-4DFB-8926-839DC78CF1FB}" srcId="{14582244-99C8-4783-A607-345F7C1E2F62}" destId="{2AB890A1-0B66-44FC-B9BE-E3590B26B5C5}" srcOrd="0" destOrd="0" parTransId="{FB2C6FEE-FA00-477C-8DEF-74E2FF15DBC5}" sibTransId="{E99B8039-C230-4DBF-89C4-36A03157638A}"/>
    <dgm:cxn modelId="{A181B23B-7880-4228-A9D0-3DF010DE218D}" type="presOf" srcId="{5CB0463E-EFC9-442E-885F-513E3B48AD54}" destId="{7EFA167C-0750-40F2-96B7-3FE0008C476F}" srcOrd="0" destOrd="0" presId="urn:microsoft.com/office/officeart/2005/8/layout/hierarchy1"/>
    <dgm:cxn modelId="{3710741A-AEB0-4269-994D-43A5BB8B399C}" type="presOf" srcId="{14582244-99C8-4783-A607-345F7C1E2F62}" destId="{1DB48F67-FB89-44BE-9C95-47A6EDD0E604}" srcOrd="0" destOrd="0" presId="urn:microsoft.com/office/officeart/2005/8/layout/hierarchy1"/>
    <dgm:cxn modelId="{BA3C568F-4B6D-4CA6-83BC-71ECBCAA2628}" type="presOf" srcId="{5DAAAC9B-18E0-4C1E-95C5-92F780912C71}" destId="{D36A68A0-347F-4A2F-9535-770F50E60051}" srcOrd="0" destOrd="0" presId="urn:microsoft.com/office/officeart/2005/8/layout/hierarchy1"/>
    <dgm:cxn modelId="{2EEA687B-CD82-4D35-895B-1627D120B36E}" srcId="{FA9175FB-99D7-428F-91B9-E20360684538}" destId="{AFE4CE6C-D54B-4699-9F63-B9A291218E3D}" srcOrd="0" destOrd="0" parTransId="{6706B0EE-A885-43A1-87F7-E9466F5DA99C}" sibTransId="{B90F7EFC-F130-4CFE-803B-90A905C63FC1}"/>
    <dgm:cxn modelId="{75D116A8-4410-4F69-A0CC-E3F022C6919C}" srcId="{23BC822A-06DC-47AD-83CC-412777039179}" destId="{D66BDD78-EE64-4502-93FF-0A65AF87A0E9}" srcOrd="0" destOrd="0" parTransId="{D64DFDBE-6244-44A9-9ABD-20E3FAE59D2E}" sibTransId="{4A7EAE59-D171-469B-922F-B81FD2E78113}"/>
    <dgm:cxn modelId="{78E5D3E0-C07B-4F11-8D5D-8B4912209236}" type="presOf" srcId="{FA9175FB-99D7-428F-91B9-E20360684538}" destId="{40E7993E-C1FA-414C-B9E0-906DE236FBEE}" srcOrd="0" destOrd="0" presId="urn:microsoft.com/office/officeart/2005/8/layout/hierarchy1"/>
    <dgm:cxn modelId="{9F8B79D3-815E-45E7-996F-629C2EEAA9AF}" srcId="{D66BDD78-EE64-4502-93FF-0A65AF87A0E9}" destId="{FA9175FB-99D7-428F-91B9-E20360684538}" srcOrd="0" destOrd="0" parTransId="{B2737D28-9731-46AB-AA04-71C6C098CDB0}" sibTransId="{21CEC036-886B-44AA-887C-0A196BBBEF7E}"/>
    <dgm:cxn modelId="{2E7C0C73-6DCA-437D-B052-9CD7C08B70E5}" srcId="{2AB890A1-0B66-44FC-B9BE-E3590B26B5C5}" destId="{E2F0CACF-42B0-4C82-A979-1C1922039835}" srcOrd="0" destOrd="0" parTransId="{5CB0463E-EFC9-442E-885F-513E3B48AD54}" sibTransId="{CE74605F-C648-42E5-94C6-C4511956A5C3}"/>
    <dgm:cxn modelId="{0EBDC24F-F334-4867-8CCC-058E5C935EA3}" srcId="{23BC822A-06DC-47AD-83CC-412777039179}" destId="{14582244-99C8-4783-A607-345F7C1E2F62}" srcOrd="1" destOrd="0" parTransId="{5DAAAC9B-18E0-4C1E-95C5-92F780912C71}" sibTransId="{A973A970-CC1C-40BF-9277-987E46D872A4}"/>
    <dgm:cxn modelId="{60380FBB-25F6-4130-83B3-7249A8D983EB}" type="presOf" srcId="{0793F94F-5889-4BC3-9D28-2FC131872C2B}" destId="{D42FAF15-7FB6-4DCB-A798-72A732B961D8}" srcOrd="0" destOrd="0" presId="urn:microsoft.com/office/officeart/2005/8/layout/hierarchy1"/>
    <dgm:cxn modelId="{7F7FBDCB-456A-4B39-91E5-A63AA0E0546A}" type="presOf" srcId="{FB2C6FEE-FA00-477C-8DEF-74E2FF15DBC5}" destId="{484073AC-2471-4125-946D-65331047DE23}" srcOrd="0" destOrd="0" presId="urn:microsoft.com/office/officeart/2005/8/layout/hierarchy1"/>
    <dgm:cxn modelId="{F2BDA7E8-1751-4FB9-9E45-917A2E158703}" type="presOf" srcId="{F22CCFB3-DC29-4F08-BA4F-FB006A860E93}" destId="{9B438CE7-FF0B-41EC-84ED-17E81DAA53B0}" srcOrd="0" destOrd="0" presId="urn:microsoft.com/office/officeart/2005/8/layout/hierarchy1"/>
    <dgm:cxn modelId="{A98B1ABF-BD6A-4B25-AE32-84F568E61D94}" type="presOf" srcId="{2AB890A1-0B66-44FC-B9BE-E3590B26B5C5}" destId="{62770528-6EA1-4B22-9051-BD6CEE2715E0}" srcOrd="0" destOrd="0" presId="urn:microsoft.com/office/officeart/2005/8/layout/hierarchy1"/>
    <dgm:cxn modelId="{D387B722-25FB-4B3E-A8A8-B83BC0696A13}" type="presOf" srcId="{D66BDD78-EE64-4502-93FF-0A65AF87A0E9}" destId="{11D7965C-BE75-47C8-A07A-B2EC5FA430D4}" srcOrd="0" destOrd="0" presId="urn:microsoft.com/office/officeart/2005/8/layout/hierarchy1"/>
    <dgm:cxn modelId="{C5F4D671-6738-46CD-AE8B-30907D6C3147}" type="presOf" srcId="{AFE4CE6C-D54B-4699-9F63-B9A291218E3D}" destId="{6AB17C86-FD22-47D1-B387-FDE8CE101DA1}" srcOrd="0" destOrd="0" presId="urn:microsoft.com/office/officeart/2005/8/layout/hierarchy1"/>
    <dgm:cxn modelId="{4420E763-024E-492F-A2DB-8D15E22E084C}" srcId="{F22CCFB3-DC29-4F08-BA4F-FB006A860E93}" destId="{23BC822A-06DC-47AD-83CC-412777039179}" srcOrd="0" destOrd="0" parTransId="{91AF1DF4-ED63-40CF-A30A-E73E6DFC9821}" sibTransId="{2E23D2CD-3EEC-4A68-B0FF-B9B238CAEA31}"/>
    <dgm:cxn modelId="{DA269D11-CA60-4BA2-90B2-658296B565E2}" type="presOf" srcId="{15800743-2765-490A-8D42-D4B27BEB589E}" destId="{8DF1F880-A2A8-4C10-AAD9-61BF1F9D678E}" srcOrd="0" destOrd="0" presId="urn:microsoft.com/office/officeart/2005/8/layout/hierarchy1"/>
    <dgm:cxn modelId="{30DD050F-22B4-474B-95B0-569B3F7359A2}" type="presParOf" srcId="{9B438CE7-FF0B-41EC-84ED-17E81DAA53B0}" destId="{933ADE51-3338-4FE2-ADBC-2620985D4168}" srcOrd="0" destOrd="0" presId="urn:microsoft.com/office/officeart/2005/8/layout/hierarchy1"/>
    <dgm:cxn modelId="{F3827201-5BE7-49EA-88D6-41A78626DEA3}" type="presParOf" srcId="{933ADE51-3338-4FE2-ADBC-2620985D4168}" destId="{D052A454-07E8-46B3-AF99-C183B06525DE}" srcOrd="0" destOrd="0" presId="urn:microsoft.com/office/officeart/2005/8/layout/hierarchy1"/>
    <dgm:cxn modelId="{06E08548-FB2E-47CD-B8AD-16C20712ECA0}" type="presParOf" srcId="{D052A454-07E8-46B3-AF99-C183B06525DE}" destId="{E8EFF23C-AB9E-4476-9419-A6CC8C4212EA}" srcOrd="0" destOrd="0" presId="urn:microsoft.com/office/officeart/2005/8/layout/hierarchy1"/>
    <dgm:cxn modelId="{B4460A7E-6FFB-4BE0-B01E-EB221BD191C6}" type="presParOf" srcId="{D052A454-07E8-46B3-AF99-C183B06525DE}" destId="{F749F09C-6DF2-4F4F-B8F3-007B5CB36B5E}" srcOrd="1" destOrd="0" presId="urn:microsoft.com/office/officeart/2005/8/layout/hierarchy1"/>
    <dgm:cxn modelId="{3E8513F0-52DF-4688-8F7C-BFA957146D69}" type="presParOf" srcId="{933ADE51-3338-4FE2-ADBC-2620985D4168}" destId="{015E2BF6-BF3C-4141-9107-F64A3351CB30}" srcOrd="1" destOrd="0" presId="urn:microsoft.com/office/officeart/2005/8/layout/hierarchy1"/>
    <dgm:cxn modelId="{B60C0DB9-304D-4DC8-B083-2E7708768B85}" type="presParOf" srcId="{015E2BF6-BF3C-4141-9107-F64A3351CB30}" destId="{7128A32E-5205-4799-BE92-8A1618639B03}" srcOrd="0" destOrd="0" presId="urn:microsoft.com/office/officeart/2005/8/layout/hierarchy1"/>
    <dgm:cxn modelId="{4E2862A2-08E9-491B-BD3B-7A46E3345D7D}" type="presParOf" srcId="{015E2BF6-BF3C-4141-9107-F64A3351CB30}" destId="{32F6F5AE-4806-43DC-99E6-2690B6E51714}" srcOrd="1" destOrd="0" presId="urn:microsoft.com/office/officeart/2005/8/layout/hierarchy1"/>
    <dgm:cxn modelId="{110EEDB6-19C5-4D4F-ABBC-64E75447A91C}" type="presParOf" srcId="{32F6F5AE-4806-43DC-99E6-2690B6E51714}" destId="{6C968394-CB8F-4040-8E0B-98723F6A8FC8}" srcOrd="0" destOrd="0" presId="urn:microsoft.com/office/officeart/2005/8/layout/hierarchy1"/>
    <dgm:cxn modelId="{DAFBD904-C9F6-42CE-AA33-918984FCC896}" type="presParOf" srcId="{6C968394-CB8F-4040-8E0B-98723F6A8FC8}" destId="{53548438-8DA2-4ECB-A2F8-2903E64143AD}" srcOrd="0" destOrd="0" presId="urn:microsoft.com/office/officeart/2005/8/layout/hierarchy1"/>
    <dgm:cxn modelId="{5C2050BF-7F07-4115-A7EA-C4A629C0FEDE}" type="presParOf" srcId="{6C968394-CB8F-4040-8E0B-98723F6A8FC8}" destId="{11D7965C-BE75-47C8-A07A-B2EC5FA430D4}" srcOrd="1" destOrd="0" presId="urn:microsoft.com/office/officeart/2005/8/layout/hierarchy1"/>
    <dgm:cxn modelId="{509D29E1-BCC7-4D2A-937D-88A8E746C686}" type="presParOf" srcId="{32F6F5AE-4806-43DC-99E6-2690B6E51714}" destId="{1137C58E-45EC-48DD-97B5-ADAEB4CD98F0}" srcOrd="1" destOrd="0" presId="urn:microsoft.com/office/officeart/2005/8/layout/hierarchy1"/>
    <dgm:cxn modelId="{E3CC7C34-A090-4A71-A66D-12AC0025FF40}" type="presParOf" srcId="{1137C58E-45EC-48DD-97B5-ADAEB4CD98F0}" destId="{A88E7F8C-6AA9-4F39-A349-6D8FE3AA66D2}" srcOrd="0" destOrd="0" presId="urn:microsoft.com/office/officeart/2005/8/layout/hierarchy1"/>
    <dgm:cxn modelId="{AFE3234F-CCF3-483D-9551-9CBF5A3092E7}" type="presParOf" srcId="{1137C58E-45EC-48DD-97B5-ADAEB4CD98F0}" destId="{1699BE79-5A5E-49C0-A8BB-B78711BBFEFC}" srcOrd="1" destOrd="0" presId="urn:microsoft.com/office/officeart/2005/8/layout/hierarchy1"/>
    <dgm:cxn modelId="{E303F2DB-5CAA-443A-910A-39881E71C5F1}" type="presParOf" srcId="{1699BE79-5A5E-49C0-A8BB-B78711BBFEFC}" destId="{028C8987-E9CC-4EBB-ACD2-7BB956358250}" srcOrd="0" destOrd="0" presId="urn:microsoft.com/office/officeart/2005/8/layout/hierarchy1"/>
    <dgm:cxn modelId="{3D0AA312-0E15-4F05-89AC-09D43D3AB735}" type="presParOf" srcId="{028C8987-E9CC-4EBB-ACD2-7BB956358250}" destId="{A33E2133-D09D-40B1-BFB7-84080B4CCDBC}" srcOrd="0" destOrd="0" presId="urn:microsoft.com/office/officeart/2005/8/layout/hierarchy1"/>
    <dgm:cxn modelId="{2E3D8AB1-4F9A-4F42-9B09-12A4E5AC0751}" type="presParOf" srcId="{028C8987-E9CC-4EBB-ACD2-7BB956358250}" destId="{40E7993E-C1FA-414C-B9E0-906DE236FBEE}" srcOrd="1" destOrd="0" presId="urn:microsoft.com/office/officeart/2005/8/layout/hierarchy1"/>
    <dgm:cxn modelId="{1E7AAB9A-1B38-4821-AC7E-051A6492D74C}" type="presParOf" srcId="{1699BE79-5A5E-49C0-A8BB-B78711BBFEFC}" destId="{F1A569FE-DD89-4E12-BBD0-65FE8DD772A6}" srcOrd="1" destOrd="0" presId="urn:microsoft.com/office/officeart/2005/8/layout/hierarchy1"/>
    <dgm:cxn modelId="{57A3FCF0-253F-4A8F-A8DC-C47F8E5E2F4E}" type="presParOf" srcId="{F1A569FE-DD89-4E12-BBD0-65FE8DD772A6}" destId="{9B75736C-2296-492C-A841-2D727597F7DA}" srcOrd="0" destOrd="0" presId="urn:microsoft.com/office/officeart/2005/8/layout/hierarchy1"/>
    <dgm:cxn modelId="{AEADDB5B-893B-4209-B379-E2A05A0467C9}" type="presParOf" srcId="{F1A569FE-DD89-4E12-BBD0-65FE8DD772A6}" destId="{2DB1E865-6252-4821-B3AB-30E215EDF485}" srcOrd="1" destOrd="0" presId="urn:microsoft.com/office/officeart/2005/8/layout/hierarchy1"/>
    <dgm:cxn modelId="{1B38BAF4-ED83-4CA9-BC09-BE137317A5BE}" type="presParOf" srcId="{2DB1E865-6252-4821-B3AB-30E215EDF485}" destId="{DAA6016B-5886-4E21-BBF6-3A97E2D049BD}" srcOrd="0" destOrd="0" presId="urn:microsoft.com/office/officeart/2005/8/layout/hierarchy1"/>
    <dgm:cxn modelId="{CAE6E69A-91A7-421E-A181-1D582DC22DA0}" type="presParOf" srcId="{DAA6016B-5886-4E21-BBF6-3A97E2D049BD}" destId="{90282C22-81C7-43F1-858A-7F9A338DF57A}" srcOrd="0" destOrd="0" presId="urn:microsoft.com/office/officeart/2005/8/layout/hierarchy1"/>
    <dgm:cxn modelId="{55B44B0D-3ECB-46DA-93CB-2F91A2A2D81D}" type="presParOf" srcId="{DAA6016B-5886-4E21-BBF6-3A97E2D049BD}" destId="{6AB17C86-FD22-47D1-B387-FDE8CE101DA1}" srcOrd="1" destOrd="0" presId="urn:microsoft.com/office/officeart/2005/8/layout/hierarchy1"/>
    <dgm:cxn modelId="{BDBCF900-F05C-4E6E-A59E-EE3173A82BFF}" type="presParOf" srcId="{2DB1E865-6252-4821-B3AB-30E215EDF485}" destId="{EC634A85-208F-4239-B4A8-571311C51D2F}" srcOrd="1" destOrd="0" presId="urn:microsoft.com/office/officeart/2005/8/layout/hierarchy1"/>
    <dgm:cxn modelId="{5848707A-5C54-4DD7-A69E-7DB5D13C5440}" type="presParOf" srcId="{1137C58E-45EC-48DD-97B5-ADAEB4CD98F0}" destId="{1188EAA9-AB8F-4646-A786-C965CD902684}" srcOrd="2" destOrd="0" presId="urn:microsoft.com/office/officeart/2005/8/layout/hierarchy1"/>
    <dgm:cxn modelId="{653453DB-7B8B-4CE1-9BD1-D5DA8E00856F}" type="presParOf" srcId="{1137C58E-45EC-48DD-97B5-ADAEB4CD98F0}" destId="{FEEC0B54-CBF7-4BEA-BD1C-FF1A7772E82C}" srcOrd="3" destOrd="0" presId="urn:microsoft.com/office/officeart/2005/8/layout/hierarchy1"/>
    <dgm:cxn modelId="{DE47147B-2C29-4E50-A497-771F2BFE7EE4}" type="presParOf" srcId="{FEEC0B54-CBF7-4BEA-BD1C-FF1A7772E82C}" destId="{72509D0C-7F76-43A2-A824-1078634B1538}" srcOrd="0" destOrd="0" presId="urn:microsoft.com/office/officeart/2005/8/layout/hierarchy1"/>
    <dgm:cxn modelId="{C2886705-19D4-4056-A7D0-2B971F25C4B8}" type="presParOf" srcId="{72509D0C-7F76-43A2-A824-1078634B1538}" destId="{46DC75E3-0B59-486C-8469-017782663DC2}" srcOrd="0" destOrd="0" presId="urn:microsoft.com/office/officeart/2005/8/layout/hierarchy1"/>
    <dgm:cxn modelId="{5AD2DDC1-6C87-4A61-87C7-23BB1E80F260}" type="presParOf" srcId="{72509D0C-7F76-43A2-A824-1078634B1538}" destId="{D42FAF15-7FB6-4DCB-A798-72A732B961D8}" srcOrd="1" destOrd="0" presId="urn:microsoft.com/office/officeart/2005/8/layout/hierarchy1"/>
    <dgm:cxn modelId="{5142207D-EA53-436D-933D-7FB4DD892F9D}" type="presParOf" srcId="{FEEC0B54-CBF7-4BEA-BD1C-FF1A7772E82C}" destId="{A1D6BFC2-7DC7-493D-9966-1BB070930017}" srcOrd="1" destOrd="0" presId="urn:microsoft.com/office/officeart/2005/8/layout/hierarchy1"/>
    <dgm:cxn modelId="{76C81038-4D03-45FC-8E02-413A42AB871C}" type="presParOf" srcId="{A1D6BFC2-7DC7-493D-9966-1BB070930017}" destId="{9CD7B391-96E0-4CEE-AC68-777863825C78}" srcOrd="0" destOrd="0" presId="urn:microsoft.com/office/officeart/2005/8/layout/hierarchy1"/>
    <dgm:cxn modelId="{DA977C05-39EE-4AEE-9C9E-4483BC61E2D9}" type="presParOf" srcId="{A1D6BFC2-7DC7-493D-9966-1BB070930017}" destId="{837C1813-FE06-4D94-B1F4-D9767B6D932B}" srcOrd="1" destOrd="0" presId="urn:microsoft.com/office/officeart/2005/8/layout/hierarchy1"/>
    <dgm:cxn modelId="{5DA3ADF7-4313-4885-97B4-B2DB21DB741E}" type="presParOf" srcId="{837C1813-FE06-4D94-B1F4-D9767B6D932B}" destId="{5C7D5C5A-4889-49F2-8C04-85576452D834}" srcOrd="0" destOrd="0" presId="urn:microsoft.com/office/officeart/2005/8/layout/hierarchy1"/>
    <dgm:cxn modelId="{6A1DBBA4-5F04-414B-98DD-F7E174A080E2}" type="presParOf" srcId="{5C7D5C5A-4889-49F2-8C04-85576452D834}" destId="{1C725A99-DAC3-4116-976E-B9BBC244A9E8}" srcOrd="0" destOrd="0" presId="urn:microsoft.com/office/officeart/2005/8/layout/hierarchy1"/>
    <dgm:cxn modelId="{65F18837-C18A-40C7-B72A-66D255501F69}" type="presParOf" srcId="{5C7D5C5A-4889-49F2-8C04-85576452D834}" destId="{8DF1F880-A2A8-4C10-AAD9-61BF1F9D678E}" srcOrd="1" destOrd="0" presId="urn:microsoft.com/office/officeart/2005/8/layout/hierarchy1"/>
    <dgm:cxn modelId="{F8ED691C-48D0-433C-84A4-4DE889417D4E}" type="presParOf" srcId="{837C1813-FE06-4D94-B1F4-D9767B6D932B}" destId="{16E80691-40C0-4C4D-9D15-25CA05D19074}" srcOrd="1" destOrd="0" presId="urn:microsoft.com/office/officeart/2005/8/layout/hierarchy1"/>
    <dgm:cxn modelId="{8ABFAE6C-74AC-4CBB-BD96-633F94FBCAE2}" type="presParOf" srcId="{015E2BF6-BF3C-4141-9107-F64A3351CB30}" destId="{D36A68A0-347F-4A2F-9535-770F50E60051}" srcOrd="2" destOrd="0" presId="urn:microsoft.com/office/officeart/2005/8/layout/hierarchy1"/>
    <dgm:cxn modelId="{557B5251-A7F7-4788-A67C-E5566BACBD92}" type="presParOf" srcId="{015E2BF6-BF3C-4141-9107-F64A3351CB30}" destId="{E1F6505E-A584-41F2-AD5E-77FF5CF1D9D3}" srcOrd="3" destOrd="0" presId="urn:microsoft.com/office/officeart/2005/8/layout/hierarchy1"/>
    <dgm:cxn modelId="{84319CEA-1FD2-4201-A45E-688E2667187A}" type="presParOf" srcId="{E1F6505E-A584-41F2-AD5E-77FF5CF1D9D3}" destId="{3C178DCE-0CEB-43C5-AD69-A8D0C4747062}" srcOrd="0" destOrd="0" presId="urn:microsoft.com/office/officeart/2005/8/layout/hierarchy1"/>
    <dgm:cxn modelId="{11AD572B-2AFE-48CA-9BFA-A6CB3D03B1DF}" type="presParOf" srcId="{3C178DCE-0CEB-43C5-AD69-A8D0C4747062}" destId="{3CE6A864-9156-4F95-9E2B-84736CDDC45B}" srcOrd="0" destOrd="0" presId="urn:microsoft.com/office/officeart/2005/8/layout/hierarchy1"/>
    <dgm:cxn modelId="{E3B267D1-EA7E-4ECA-8C1F-BA3D86BA5D02}" type="presParOf" srcId="{3C178DCE-0CEB-43C5-AD69-A8D0C4747062}" destId="{1DB48F67-FB89-44BE-9C95-47A6EDD0E604}" srcOrd="1" destOrd="0" presId="urn:microsoft.com/office/officeart/2005/8/layout/hierarchy1"/>
    <dgm:cxn modelId="{68CC74E9-30C6-495A-8892-46F5969FDE7D}" type="presParOf" srcId="{E1F6505E-A584-41F2-AD5E-77FF5CF1D9D3}" destId="{E248CC68-EEC7-4523-B8F1-1BE10F9886B2}" srcOrd="1" destOrd="0" presId="urn:microsoft.com/office/officeart/2005/8/layout/hierarchy1"/>
    <dgm:cxn modelId="{06AB5C32-BE23-4648-9143-4F17D29B6670}" type="presParOf" srcId="{E248CC68-EEC7-4523-B8F1-1BE10F9886B2}" destId="{484073AC-2471-4125-946D-65331047DE23}" srcOrd="0" destOrd="0" presId="urn:microsoft.com/office/officeart/2005/8/layout/hierarchy1"/>
    <dgm:cxn modelId="{4E3292EE-7FFA-4103-BF7E-7D2BB84B523C}" type="presParOf" srcId="{E248CC68-EEC7-4523-B8F1-1BE10F9886B2}" destId="{3CBB677D-85C5-4891-83B7-FFE5C47127CA}" srcOrd="1" destOrd="0" presId="urn:microsoft.com/office/officeart/2005/8/layout/hierarchy1"/>
    <dgm:cxn modelId="{05B3CC34-DCBB-4A47-B622-E7FEDCC5FDDA}" type="presParOf" srcId="{3CBB677D-85C5-4891-83B7-FFE5C47127CA}" destId="{14AF0817-27CB-48AB-B868-7AE104B86FC0}" srcOrd="0" destOrd="0" presId="urn:microsoft.com/office/officeart/2005/8/layout/hierarchy1"/>
    <dgm:cxn modelId="{57FEC42F-A5F0-4BE7-9A44-62981818AD48}" type="presParOf" srcId="{14AF0817-27CB-48AB-B868-7AE104B86FC0}" destId="{13E03ACA-1492-4356-AF38-A3B019185EDA}" srcOrd="0" destOrd="0" presId="urn:microsoft.com/office/officeart/2005/8/layout/hierarchy1"/>
    <dgm:cxn modelId="{F962AC9F-D4D6-40AE-89DB-FE3A37D266A5}" type="presParOf" srcId="{14AF0817-27CB-48AB-B868-7AE104B86FC0}" destId="{62770528-6EA1-4B22-9051-BD6CEE2715E0}" srcOrd="1" destOrd="0" presId="urn:microsoft.com/office/officeart/2005/8/layout/hierarchy1"/>
    <dgm:cxn modelId="{22DBA457-6BBE-4F28-98A1-A60D20D4E33F}" type="presParOf" srcId="{3CBB677D-85C5-4891-83B7-FFE5C47127CA}" destId="{5880AFEF-EB72-4B2D-9F60-ACE673BBAAD5}" srcOrd="1" destOrd="0" presId="urn:microsoft.com/office/officeart/2005/8/layout/hierarchy1"/>
    <dgm:cxn modelId="{5DF77F2E-25FB-465D-8AF3-7F282304584B}" type="presParOf" srcId="{5880AFEF-EB72-4B2D-9F60-ACE673BBAAD5}" destId="{7EFA167C-0750-40F2-96B7-3FE0008C476F}" srcOrd="0" destOrd="0" presId="urn:microsoft.com/office/officeart/2005/8/layout/hierarchy1"/>
    <dgm:cxn modelId="{8D16A081-3B0D-4658-90FF-919324421693}" type="presParOf" srcId="{5880AFEF-EB72-4B2D-9F60-ACE673BBAAD5}" destId="{C4645F0E-A953-4671-B65C-582A26CFABD1}" srcOrd="1" destOrd="0" presId="urn:microsoft.com/office/officeart/2005/8/layout/hierarchy1"/>
    <dgm:cxn modelId="{5CD00E1D-10EE-4E39-8D18-39D7F393733B}" type="presParOf" srcId="{C4645F0E-A953-4671-B65C-582A26CFABD1}" destId="{9430CA33-A502-4C27-9E41-B467A2A0652B}" srcOrd="0" destOrd="0" presId="urn:microsoft.com/office/officeart/2005/8/layout/hierarchy1"/>
    <dgm:cxn modelId="{5185A803-1BE5-45E2-B45E-5982809495D7}" type="presParOf" srcId="{9430CA33-A502-4C27-9E41-B467A2A0652B}" destId="{6A0EEDF9-F727-43D4-ADBA-162DDA656596}" srcOrd="0" destOrd="0" presId="urn:microsoft.com/office/officeart/2005/8/layout/hierarchy1"/>
    <dgm:cxn modelId="{38D91C61-CD0E-43ED-96C4-4B8DD784C229}" type="presParOf" srcId="{9430CA33-A502-4C27-9E41-B467A2A0652B}" destId="{F6D64849-50C3-4261-9A69-628B1E10F60B}" srcOrd="1" destOrd="0" presId="urn:microsoft.com/office/officeart/2005/8/layout/hierarchy1"/>
    <dgm:cxn modelId="{F2F9109C-D253-4771-A6EA-D0CCE57849D9}" type="presParOf" srcId="{C4645F0E-A953-4671-B65C-582A26CFABD1}" destId="{2E596D4A-C792-443F-B815-A333FCBA2CEE}" srcOrd="1" destOrd="0" presId="urn:microsoft.com/office/officeart/2005/8/layout/hierarchy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2CCFB3-DC29-4F08-BA4F-FB006A860E93}" type="doc">
      <dgm:prSet loTypeId="urn:microsoft.com/office/officeart/2005/8/layout/hierarchy1" loCatId="hierarchy" qsTypeId="urn:microsoft.com/office/officeart/2005/8/quickstyle/3d2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23BC822A-06DC-47AD-83CC-412777039179}">
      <dgm:prSet phldrT="[Текст]" custT="1"/>
      <dgm:spPr/>
      <dgm:t>
        <a:bodyPr/>
        <a:lstStyle/>
        <a:p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Совершенствование дополнительного профессионального образования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1AF1DF4-ED63-40CF-A30A-E73E6DFC9821}" type="parTrans" cxnId="{4420E763-024E-492F-A2DB-8D15E22E084C}">
      <dgm:prSet/>
      <dgm:spPr/>
      <dgm:t>
        <a:bodyPr/>
        <a:lstStyle/>
        <a:p>
          <a:endParaRPr lang="ru-RU"/>
        </a:p>
      </dgm:t>
    </dgm:pt>
    <dgm:pt modelId="{2E23D2CD-3EEC-4A68-B0FF-B9B238CAEA31}" type="sibTrans" cxnId="{4420E763-024E-492F-A2DB-8D15E22E084C}">
      <dgm:prSet/>
      <dgm:spPr/>
      <dgm:t>
        <a:bodyPr/>
        <a:lstStyle/>
        <a:p>
          <a:endParaRPr lang="ru-RU"/>
        </a:p>
      </dgm:t>
    </dgm:pt>
    <dgm:pt modelId="{E98233D7-4DBA-4EDD-935F-64432F667922}">
      <dgm:prSet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Разработка программ, проведение циклов </a:t>
          </a:r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тематического усовершенствования </a:t>
          </a:r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 актуальной тематике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30AF6E8-5BEF-4488-BD0A-3615516A7C90}" type="parTrans" cxnId="{92BE3BD4-2BD2-44EC-B4BB-91A7ED795853}">
      <dgm:prSet/>
      <dgm:spPr/>
      <dgm:t>
        <a:bodyPr/>
        <a:lstStyle/>
        <a:p>
          <a:endParaRPr lang="ru-RU" dirty="0"/>
        </a:p>
      </dgm:t>
    </dgm:pt>
    <dgm:pt modelId="{BC64E4E3-8F6E-402B-B750-F655F19C7904}" type="sibTrans" cxnId="{92BE3BD4-2BD2-44EC-B4BB-91A7ED795853}">
      <dgm:prSet/>
      <dgm:spPr/>
      <dgm:t>
        <a:bodyPr/>
        <a:lstStyle/>
        <a:p>
          <a:endParaRPr lang="ru-RU"/>
        </a:p>
      </dgm:t>
    </dgm:pt>
    <dgm:pt modelId="{6A95F85F-424B-4A08-8AF8-80E36ECD2C81}">
      <dgm:prSet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Совершенствование содержания </a:t>
          </a:r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программ повышения квалификации 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CEF8EAD-38BE-4CDE-93FC-5C90EACE6B98}" type="parTrans" cxnId="{F3B9AEA0-62AC-4B33-8E5C-DA5710192D90}">
      <dgm:prSet/>
      <dgm:spPr/>
      <dgm:t>
        <a:bodyPr/>
        <a:lstStyle/>
        <a:p>
          <a:endParaRPr lang="ru-RU" dirty="0"/>
        </a:p>
      </dgm:t>
    </dgm:pt>
    <dgm:pt modelId="{0CEBD5AA-28DB-4AF0-8BED-9F9E1C9B1572}" type="sibTrans" cxnId="{F3B9AEA0-62AC-4B33-8E5C-DA5710192D90}">
      <dgm:prSet/>
      <dgm:spPr/>
      <dgm:t>
        <a:bodyPr/>
        <a:lstStyle/>
        <a:p>
          <a:endParaRPr lang="ru-RU"/>
        </a:p>
      </dgm:t>
    </dgm:pt>
    <dgm:pt modelId="{C5E05EAD-E5D1-4BA8-8B78-B906F07195D2}">
      <dgm:prSet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Разработка</a:t>
          </a:r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новых программ </a:t>
          </a:r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профессиональной переподготовки и повышения квалификации, проведение новых по тематике циклов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B78183E-5E8B-4465-B536-31C934FB5DA1}" type="parTrans" cxnId="{DDD790D7-A3BD-4D74-A59B-80A6F28CCA5D}">
      <dgm:prSet/>
      <dgm:spPr/>
      <dgm:t>
        <a:bodyPr/>
        <a:lstStyle/>
        <a:p>
          <a:endParaRPr lang="ru-RU" dirty="0"/>
        </a:p>
      </dgm:t>
    </dgm:pt>
    <dgm:pt modelId="{F77EBAB9-2ED9-4CDA-9EC6-49A4F31BDBF8}" type="sibTrans" cxnId="{DDD790D7-A3BD-4D74-A59B-80A6F28CCA5D}">
      <dgm:prSet/>
      <dgm:spPr/>
      <dgm:t>
        <a:bodyPr/>
        <a:lstStyle/>
        <a:p>
          <a:endParaRPr lang="ru-RU"/>
        </a:p>
      </dgm:t>
    </dgm:pt>
    <dgm:pt modelId="{0A6571C1-A443-4023-A339-BED027D4D246}">
      <dgm:prSet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Организация и  проведение </a:t>
          </a:r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додипломной подготовки  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8862D01-E1C9-4004-AEDD-BA555345A4E7}" type="parTrans" cxnId="{0D95747A-DFF9-4E5F-9A58-A7F493485743}">
      <dgm:prSet/>
      <dgm:spPr/>
      <dgm:t>
        <a:bodyPr/>
        <a:lstStyle/>
        <a:p>
          <a:endParaRPr lang="ru-RU" dirty="0"/>
        </a:p>
      </dgm:t>
    </dgm:pt>
    <dgm:pt modelId="{ECDD0001-431D-453B-BC3F-92207C490629}" type="sibTrans" cxnId="{0D95747A-DFF9-4E5F-9A58-A7F493485743}">
      <dgm:prSet/>
      <dgm:spPr/>
      <dgm:t>
        <a:bodyPr/>
        <a:lstStyle/>
        <a:p>
          <a:endParaRPr lang="ru-RU"/>
        </a:p>
      </dgm:t>
    </dgm:pt>
    <dgm:pt modelId="{9B438CE7-FF0B-41EC-84ED-17E81DAA53B0}" type="pres">
      <dgm:prSet presAssocID="{F22CCFB3-DC29-4F08-BA4F-FB006A860E93}" presName="hierChild1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33ADE51-3338-4FE2-ADBC-2620985D4168}" type="pres">
      <dgm:prSet presAssocID="{23BC822A-06DC-47AD-83CC-412777039179}" presName="hierRoot1" presStyleCnt="0"/>
      <dgm:spPr/>
      <dgm:t>
        <a:bodyPr/>
        <a:lstStyle/>
        <a:p>
          <a:endParaRPr lang="ru-RU"/>
        </a:p>
      </dgm:t>
    </dgm:pt>
    <dgm:pt modelId="{D052A454-07E8-46B3-AF99-C183B06525DE}" type="pres">
      <dgm:prSet presAssocID="{23BC822A-06DC-47AD-83CC-412777039179}" presName="composite" presStyleCnt="0"/>
      <dgm:spPr/>
      <dgm:t>
        <a:bodyPr/>
        <a:lstStyle/>
        <a:p>
          <a:endParaRPr lang="ru-RU"/>
        </a:p>
      </dgm:t>
    </dgm:pt>
    <dgm:pt modelId="{E8EFF23C-AB9E-4476-9419-A6CC8C4212EA}" type="pres">
      <dgm:prSet presAssocID="{23BC822A-06DC-47AD-83CC-412777039179}" presName="background" presStyleLbl="node0" presStyleIdx="0" presStyleCnt="1"/>
      <dgm:spPr/>
      <dgm:t>
        <a:bodyPr/>
        <a:lstStyle/>
        <a:p>
          <a:endParaRPr lang="ru-RU"/>
        </a:p>
      </dgm:t>
    </dgm:pt>
    <dgm:pt modelId="{F749F09C-6DF2-4F4F-B8F3-007B5CB36B5E}" type="pres">
      <dgm:prSet presAssocID="{23BC822A-06DC-47AD-83CC-412777039179}" presName="text" presStyleLbl="fgAcc0" presStyleIdx="0" presStyleCnt="1" custScaleX="205305" custScaleY="56261" custLinFactNeighborX="4732" custLinFactNeighborY="-266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5E2BF6-BF3C-4141-9107-F64A3351CB30}" type="pres">
      <dgm:prSet presAssocID="{23BC822A-06DC-47AD-83CC-412777039179}" presName="hierChild2" presStyleCnt="0"/>
      <dgm:spPr/>
      <dgm:t>
        <a:bodyPr/>
        <a:lstStyle/>
        <a:p>
          <a:endParaRPr lang="ru-RU"/>
        </a:p>
      </dgm:t>
    </dgm:pt>
    <dgm:pt modelId="{E46373EB-C666-4A0B-8BFE-E26FE0E6055C}" type="pres">
      <dgm:prSet presAssocID="{130AF6E8-5BEF-4488-BD0A-3615516A7C90}" presName="Name10" presStyleLbl="parChTrans1D2" presStyleIdx="0" presStyleCnt="3"/>
      <dgm:spPr/>
      <dgm:t>
        <a:bodyPr/>
        <a:lstStyle/>
        <a:p>
          <a:endParaRPr lang="ru-RU"/>
        </a:p>
      </dgm:t>
    </dgm:pt>
    <dgm:pt modelId="{993EB135-BFAF-4517-B6AD-8E4BD39200C0}" type="pres">
      <dgm:prSet presAssocID="{E98233D7-4DBA-4EDD-935F-64432F667922}" presName="hierRoot2" presStyleCnt="0"/>
      <dgm:spPr/>
    </dgm:pt>
    <dgm:pt modelId="{49C6AF24-18DF-4454-8EC0-6154351C898A}" type="pres">
      <dgm:prSet presAssocID="{E98233D7-4DBA-4EDD-935F-64432F667922}" presName="composite2" presStyleCnt="0"/>
      <dgm:spPr/>
    </dgm:pt>
    <dgm:pt modelId="{07BF34F8-DA41-41AA-AD60-EC6173287948}" type="pres">
      <dgm:prSet presAssocID="{E98233D7-4DBA-4EDD-935F-64432F667922}" presName="background2" presStyleLbl="node2" presStyleIdx="0" presStyleCnt="3"/>
      <dgm:spPr/>
    </dgm:pt>
    <dgm:pt modelId="{D4198CE2-6F68-4CBF-87D6-7627C75960D3}" type="pres">
      <dgm:prSet presAssocID="{E98233D7-4DBA-4EDD-935F-64432F667922}" presName="text2" presStyleLbl="fgAcc2" presStyleIdx="0" presStyleCnt="3" custScaleY="162623" custLinFactNeighborX="-965" custLinFactNeighborY="-195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402C8CF-98C4-420E-B9E0-59B44D8BB3BB}" type="pres">
      <dgm:prSet presAssocID="{E98233D7-4DBA-4EDD-935F-64432F667922}" presName="hierChild3" presStyleCnt="0"/>
      <dgm:spPr/>
    </dgm:pt>
    <dgm:pt modelId="{67BE7B6B-8B8A-492B-9289-ADB83731E593}" type="pres">
      <dgm:prSet presAssocID="{6CEF8EAD-38BE-4CDE-93FC-5C90EACE6B98}" presName="Name10" presStyleLbl="parChTrans1D2" presStyleIdx="1" presStyleCnt="3"/>
      <dgm:spPr/>
      <dgm:t>
        <a:bodyPr/>
        <a:lstStyle/>
        <a:p>
          <a:endParaRPr lang="ru-RU"/>
        </a:p>
      </dgm:t>
    </dgm:pt>
    <dgm:pt modelId="{F00EC21C-F50F-49B8-9EE3-0444E484CE64}" type="pres">
      <dgm:prSet presAssocID="{6A95F85F-424B-4A08-8AF8-80E36ECD2C81}" presName="hierRoot2" presStyleCnt="0"/>
      <dgm:spPr/>
    </dgm:pt>
    <dgm:pt modelId="{00F6F1A5-A252-4DD3-8278-F58595985BF9}" type="pres">
      <dgm:prSet presAssocID="{6A95F85F-424B-4A08-8AF8-80E36ECD2C81}" presName="composite2" presStyleCnt="0"/>
      <dgm:spPr/>
    </dgm:pt>
    <dgm:pt modelId="{5070B4ED-9EAE-4E37-BF9A-776B9CB3A8D7}" type="pres">
      <dgm:prSet presAssocID="{6A95F85F-424B-4A08-8AF8-80E36ECD2C81}" presName="background2" presStyleLbl="node2" presStyleIdx="1" presStyleCnt="3"/>
      <dgm:spPr/>
    </dgm:pt>
    <dgm:pt modelId="{08BC9316-584F-4D03-8FC1-DA2D280B3D4A}" type="pres">
      <dgm:prSet presAssocID="{6A95F85F-424B-4A08-8AF8-80E36ECD2C81}" presName="text2" presStyleLbl="fgAcc2" presStyleIdx="1" presStyleCnt="3" custScaleY="162623" custLinFactNeighborX="5839" custLinFactNeighborY="-219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FF26CE-D3EB-491E-A4B4-1AC3CF5FD89A}" type="pres">
      <dgm:prSet presAssocID="{6A95F85F-424B-4A08-8AF8-80E36ECD2C81}" presName="hierChild3" presStyleCnt="0"/>
      <dgm:spPr/>
    </dgm:pt>
    <dgm:pt modelId="{53C7C43E-18DC-40EB-AEF9-30C990E08F15}" type="pres">
      <dgm:prSet presAssocID="{6B78183E-5E8B-4465-B536-31C934FB5DA1}" presName="Name10" presStyleLbl="parChTrans1D2" presStyleIdx="2" presStyleCnt="3"/>
      <dgm:spPr/>
      <dgm:t>
        <a:bodyPr/>
        <a:lstStyle/>
        <a:p>
          <a:endParaRPr lang="ru-RU"/>
        </a:p>
      </dgm:t>
    </dgm:pt>
    <dgm:pt modelId="{83CF0551-11E5-4771-82FB-6AD436F7E803}" type="pres">
      <dgm:prSet presAssocID="{C5E05EAD-E5D1-4BA8-8B78-B906F07195D2}" presName="hierRoot2" presStyleCnt="0"/>
      <dgm:spPr/>
    </dgm:pt>
    <dgm:pt modelId="{57B6CEB7-F9EC-4E33-84E8-E2A3E0B8C161}" type="pres">
      <dgm:prSet presAssocID="{C5E05EAD-E5D1-4BA8-8B78-B906F07195D2}" presName="composite2" presStyleCnt="0"/>
      <dgm:spPr/>
    </dgm:pt>
    <dgm:pt modelId="{169A0873-DCCD-40C4-B29E-87E3B27DEACC}" type="pres">
      <dgm:prSet presAssocID="{C5E05EAD-E5D1-4BA8-8B78-B906F07195D2}" presName="background2" presStyleLbl="node2" presStyleIdx="2" presStyleCnt="3"/>
      <dgm:spPr/>
    </dgm:pt>
    <dgm:pt modelId="{1E7FC06C-187D-4EE1-AA1E-EFB371E51352}" type="pres">
      <dgm:prSet presAssocID="{C5E05EAD-E5D1-4BA8-8B78-B906F07195D2}" presName="text2" presStyleLbl="fgAcc2" presStyleIdx="2" presStyleCnt="3" custScaleX="99057" custScaleY="160583" custLinFactNeighborX="1528" custLinFactNeighborY="-195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29FD9B-9670-40E6-B52C-00E3B100A02A}" type="pres">
      <dgm:prSet presAssocID="{C5E05EAD-E5D1-4BA8-8B78-B906F07195D2}" presName="hierChild3" presStyleCnt="0"/>
      <dgm:spPr/>
    </dgm:pt>
    <dgm:pt modelId="{D88660FD-65C2-474A-A53C-542E1F15F313}" type="pres">
      <dgm:prSet presAssocID="{58862D01-E1C9-4004-AEDD-BA555345A4E7}" presName="Name17" presStyleLbl="parChTrans1D3" presStyleIdx="0" presStyleCnt="1"/>
      <dgm:spPr/>
      <dgm:t>
        <a:bodyPr/>
        <a:lstStyle/>
        <a:p>
          <a:endParaRPr lang="ru-RU"/>
        </a:p>
      </dgm:t>
    </dgm:pt>
    <dgm:pt modelId="{6C7BAD59-99B8-432A-9A32-CAC3EF56C1D1}" type="pres">
      <dgm:prSet presAssocID="{0A6571C1-A443-4023-A339-BED027D4D246}" presName="hierRoot3" presStyleCnt="0"/>
      <dgm:spPr/>
    </dgm:pt>
    <dgm:pt modelId="{9C12B0B4-A55A-402A-BE7E-366404BF5251}" type="pres">
      <dgm:prSet presAssocID="{0A6571C1-A443-4023-A339-BED027D4D246}" presName="composite3" presStyleCnt="0"/>
      <dgm:spPr/>
    </dgm:pt>
    <dgm:pt modelId="{4E470EFF-5591-4E1A-B89E-998E42454066}" type="pres">
      <dgm:prSet presAssocID="{0A6571C1-A443-4023-A339-BED027D4D246}" presName="background3" presStyleLbl="node3" presStyleIdx="0" presStyleCnt="1"/>
      <dgm:spPr/>
    </dgm:pt>
    <dgm:pt modelId="{4CA8165E-01A6-4EAB-9AC0-4740EECB2C16}" type="pres">
      <dgm:prSet presAssocID="{0A6571C1-A443-4023-A339-BED027D4D246}" presName="text3" presStyleLbl="fgAcc3" presStyleIdx="0" presStyleCnt="1" custScaleX="125030" custScaleY="45563" custLinFactNeighborX="7550" custLinFactNeighborY="-3377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8E2C04-7606-4E8B-AD2E-2F2565298DD1}" type="pres">
      <dgm:prSet presAssocID="{0A6571C1-A443-4023-A339-BED027D4D246}" presName="hierChild4" presStyleCnt="0"/>
      <dgm:spPr/>
    </dgm:pt>
  </dgm:ptLst>
  <dgm:cxnLst>
    <dgm:cxn modelId="{F3B9AEA0-62AC-4B33-8E5C-DA5710192D90}" srcId="{23BC822A-06DC-47AD-83CC-412777039179}" destId="{6A95F85F-424B-4A08-8AF8-80E36ECD2C81}" srcOrd="1" destOrd="0" parTransId="{6CEF8EAD-38BE-4CDE-93FC-5C90EACE6B98}" sibTransId="{0CEBD5AA-28DB-4AF0-8BED-9F9E1C9B1572}"/>
    <dgm:cxn modelId="{77C615ED-F15E-4C3C-B9BA-8E893907EA7C}" type="presOf" srcId="{130AF6E8-5BEF-4488-BD0A-3615516A7C90}" destId="{E46373EB-C666-4A0B-8BFE-E26FE0E6055C}" srcOrd="0" destOrd="0" presId="urn:microsoft.com/office/officeart/2005/8/layout/hierarchy1"/>
    <dgm:cxn modelId="{2A2315A4-AE83-4DE6-A1F2-6A9390F66FD3}" type="presOf" srcId="{58862D01-E1C9-4004-AEDD-BA555345A4E7}" destId="{D88660FD-65C2-474A-A53C-542E1F15F313}" srcOrd="0" destOrd="0" presId="urn:microsoft.com/office/officeart/2005/8/layout/hierarchy1"/>
    <dgm:cxn modelId="{ACC53083-1D7A-49A7-A5AD-A181EABE0EAE}" type="presOf" srcId="{6B78183E-5E8B-4465-B536-31C934FB5DA1}" destId="{53C7C43E-18DC-40EB-AEF9-30C990E08F15}" srcOrd="0" destOrd="0" presId="urn:microsoft.com/office/officeart/2005/8/layout/hierarchy1"/>
    <dgm:cxn modelId="{DDD790D7-A3BD-4D74-A59B-80A6F28CCA5D}" srcId="{23BC822A-06DC-47AD-83CC-412777039179}" destId="{C5E05EAD-E5D1-4BA8-8B78-B906F07195D2}" srcOrd="2" destOrd="0" parTransId="{6B78183E-5E8B-4465-B536-31C934FB5DA1}" sibTransId="{F77EBAB9-2ED9-4CDA-9EC6-49A4F31BDBF8}"/>
    <dgm:cxn modelId="{9B9F273F-07D8-4F5C-8510-A760043D1907}" type="presOf" srcId="{F22CCFB3-DC29-4F08-BA4F-FB006A860E93}" destId="{9B438CE7-FF0B-41EC-84ED-17E81DAA53B0}" srcOrd="0" destOrd="0" presId="urn:microsoft.com/office/officeart/2005/8/layout/hierarchy1"/>
    <dgm:cxn modelId="{796F203F-29C7-4B44-AE9F-36EFB0011ABF}" type="presOf" srcId="{6CEF8EAD-38BE-4CDE-93FC-5C90EACE6B98}" destId="{67BE7B6B-8B8A-492B-9289-ADB83731E593}" srcOrd="0" destOrd="0" presId="urn:microsoft.com/office/officeart/2005/8/layout/hierarchy1"/>
    <dgm:cxn modelId="{0D95747A-DFF9-4E5F-9A58-A7F493485743}" srcId="{C5E05EAD-E5D1-4BA8-8B78-B906F07195D2}" destId="{0A6571C1-A443-4023-A339-BED027D4D246}" srcOrd="0" destOrd="0" parTransId="{58862D01-E1C9-4004-AEDD-BA555345A4E7}" sibTransId="{ECDD0001-431D-453B-BC3F-92207C490629}"/>
    <dgm:cxn modelId="{4420E763-024E-492F-A2DB-8D15E22E084C}" srcId="{F22CCFB3-DC29-4F08-BA4F-FB006A860E93}" destId="{23BC822A-06DC-47AD-83CC-412777039179}" srcOrd="0" destOrd="0" parTransId="{91AF1DF4-ED63-40CF-A30A-E73E6DFC9821}" sibTransId="{2E23D2CD-3EEC-4A68-B0FF-B9B238CAEA31}"/>
    <dgm:cxn modelId="{70977308-3020-4871-936A-60A64D96289E}" type="presOf" srcId="{0A6571C1-A443-4023-A339-BED027D4D246}" destId="{4CA8165E-01A6-4EAB-9AC0-4740EECB2C16}" srcOrd="0" destOrd="0" presId="urn:microsoft.com/office/officeart/2005/8/layout/hierarchy1"/>
    <dgm:cxn modelId="{92BE3BD4-2BD2-44EC-B4BB-91A7ED795853}" srcId="{23BC822A-06DC-47AD-83CC-412777039179}" destId="{E98233D7-4DBA-4EDD-935F-64432F667922}" srcOrd="0" destOrd="0" parTransId="{130AF6E8-5BEF-4488-BD0A-3615516A7C90}" sibTransId="{BC64E4E3-8F6E-402B-B750-F655F19C7904}"/>
    <dgm:cxn modelId="{83361E17-986A-4D00-A8ED-6AA096AE803B}" type="presOf" srcId="{E98233D7-4DBA-4EDD-935F-64432F667922}" destId="{D4198CE2-6F68-4CBF-87D6-7627C75960D3}" srcOrd="0" destOrd="0" presId="urn:microsoft.com/office/officeart/2005/8/layout/hierarchy1"/>
    <dgm:cxn modelId="{FF60B874-128D-4CC8-A644-FCCF27AD7479}" type="presOf" srcId="{C5E05EAD-E5D1-4BA8-8B78-B906F07195D2}" destId="{1E7FC06C-187D-4EE1-AA1E-EFB371E51352}" srcOrd="0" destOrd="0" presId="urn:microsoft.com/office/officeart/2005/8/layout/hierarchy1"/>
    <dgm:cxn modelId="{7CD10B1E-CBE3-4B0E-AD61-2FBE13539142}" type="presOf" srcId="{23BC822A-06DC-47AD-83CC-412777039179}" destId="{F749F09C-6DF2-4F4F-B8F3-007B5CB36B5E}" srcOrd="0" destOrd="0" presId="urn:microsoft.com/office/officeart/2005/8/layout/hierarchy1"/>
    <dgm:cxn modelId="{55A5C2F2-F056-47AD-AC77-F8322B9C1CC2}" type="presOf" srcId="{6A95F85F-424B-4A08-8AF8-80E36ECD2C81}" destId="{08BC9316-584F-4D03-8FC1-DA2D280B3D4A}" srcOrd="0" destOrd="0" presId="urn:microsoft.com/office/officeart/2005/8/layout/hierarchy1"/>
    <dgm:cxn modelId="{F1757A43-C69B-4E74-BFCA-0F90BE8CC32A}" type="presParOf" srcId="{9B438CE7-FF0B-41EC-84ED-17E81DAA53B0}" destId="{933ADE51-3338-4FE2-ADBC-2620985D4168}" srcOrd="0" destOrd="0" presId="urn:microsoft.com/office/officeart/2005/8/layout/hierarchy1"/>
    <dgm:cxn modelId="{20BAC5D3-4D5B-4F22-B679-5DEE492A2898}" type="presParOf" srcId="{933ADE51-3338-4FE2-ADBC-2620985D4168}" destId="{D052A454-07E8-46B3-AF99-C183B06525DE}" srcOrd="0" destOrd="0" presId="urn:microsoft.com/office/officeart/2005/8/layout/hierarchy1"/>
    <dgm:cxn modelId="{5C226CE8-C10D-4DE1-9CDF-991CD2967D92}" type="presParOf" srcId="{D052A454-07E8-46B3-AF99-C183B06525DE}" destId="{E8EFF23C-AB9E-4476-9419-A6CC8C4212EA}" srcOrd="0" destOrd="0" presId="urn:microsoft.com/office/officeart/2005/8/layout/hierarchy1"/>
    <dgm:cxn modelId="{2E9D86B0-EB5F-4699-8253-DB83D6E8D095}" type="presParOf" srcId="{D052A454-07E8-46B3-AF99-C183B06525DE}" destId="{F749F09C-6DF2-4F4F-B8F3-007B5CB36B5E}" srcOrd="1" destOrd="0" presId="urn:microsoft.com/office/officeart/2005/8/layout/hierarchy1"/>
    <dgm:cxn modelId="{61E277A0-6BA8-4F19-8677-CD38ED37404C}" type="presParOf" srcId="{933ADE51-3338-4FE2-ADBC-2620985D4168}" destId="{015E2BF6-BF3C-4141-9107-F64A3351CB30}" srcOrd="1" destOrd="0" presId="urn:microsoft.com/office/officeart/2005/8/layout/hierarchy1"/>
    <dgm:cxn modelId="{C4CC753F-FEE6-4CCA-A2DD-56C13DE71500}" type="presParOf" srcId="{015E2BF6-BF3C-4141-9107-F64A3351CB30}" destId="{E46373EB-C666-4A0B-8BFE-E26FE0E6055C}" srcOrd="0" destOrd="0" presId="urn:microsoft.com/office/officeart/2005/8/layout/hierarchy1"/>
    <dgm:cxn modelId="{B23BB7CC-8EA8-4EEF-A845-25352C96146E}" type="presParOf" srcId="{015E2BF6-BF3C-4141-9107-F64A3351CB30}" destId="{993EB135-BFAF-4517-B6AD-8E4BD39200C0}" srcOrd="1" destOrd="0" presId="urn:microsoft.com/office/officeart/2005/8/layout/hierarchy1"/>
    <dgm:cxn modelId="{B3707E18-0480-4980-8790-2235700A0A5F}" type="presParOf" srcId="{993EB135-BFAF-4517-B6AD-8E4BD39200C0}" destId="{49C6AF24-18DF-4454-8EC0-6154351C898A}" srcOrd="0" destOrd="0" presId="urn:microsoft.com/office/officeart/2005/8/layout/hierarchy1"/>
    <dgm:cxn modelId="{7737A5CC-5721-4D98-A0B9-C6D5026A671A}" type="presParOf" srcId="{49C6AF24-18DF-4454-8EC0-6154351C898A}" destId="{07BF34F8-DA41-41AA-AD60-EC6173287948}" srcOrd="0" destOrd="0" presId="urn:microsoft.com/office/officeart/2005/8/layout/hierarchy1"/>
    <dgm:cxn modelId="{8314A49E-2E07-4954-8D7F-E03A38CAD281}" type="presParOf" srcId="{49C6AF24-18DF-4454-8EC0-6154351C898A}" destId="{D4198CE2-6F68-4CBF-87D6-7627C75960D3}" srcOrd="1" destOrd="0" presId="urn:microsoft.com/office/officeart/2005/8/layout/hierarchy1"/>
    <dgm:cxn modelId="{4DC80CA6-3A91-4B86-9F52-5E269BCFD7B6}" type="presParOf" srcId="{993EB135-BFAF-4517-B6AD-8E4BD39200C0}" destId="{2402C8CF-98C4-420E-B9E0-59B44D8BB3BB}" srcOrd="1" destOrd="0" presId="urn:microsoft.com/office/officeart/2005/8/layout/hierarchy1"/>
    <dgm:cxn modelId="{51F972BB-2BE1-4BF9-B354-C141202DFE63}" type="presParOf" srcId="{015E2BF6-BF3C-4141-9107-F64A3351CB30}" destId="{67BE7B6B-8B8A-492B-9289-ADB83731E593}" srcOrd="2" destOrd="0" presId="urn:microsoft.com/office/officeart/2005/8/layout/hierarchy1"/>
    <dgm:cxn modelId="{58A3E52C-E883-437E-A619-1CE586231F81}" type="presParOf" srcId="{015E2BF6-BF3C-4141-9107-F64A3351CB30}" destId="{F00EC21C-F50F-49B8-9EE3-0444E484CE64}" srcOrd="3" destOrd="0" presId="urn:microsoft.com/office/officeart/2005/8/layout/hierarchy1"/>
    <dgm:cxn modelId="{8778B0EA-1095-46EC-8CBD-AAECE064393B}" type="presParOf" srcId="{F00EC21C-F50F-49B8-9EE3-0444E484CE64}" destId="{00F6F1A5-A252-4DD3-8278-F58595985BF9}" srcOrd="0" destOrd="0" presId="urn:microsoft.com/office/officeart/2005/8/layout/hierarchy1"/>
    <dgm:cxn modelId="{60BDD21C-AE62-4B84-96FF-9AE695F3911D}" type="presParOf" srcId="{00F6F1A5-A252-4DD3-8278-F58595985BF9}" destId="{5070B4ED-9EAE-4E37-BF9A-776B9CB3A8D7}" srcOrd="0" destOrd="0" presId="urn:microsoft.com/office/officeart/2005/8/layout/hierarchy1"/>
    <dgm:cxn modelId="{EAA690A6-0224-44CD-B176-7F6B3B9E22FC}" type="presParOf" srcId="{00F6F1A5-A252-4DD3-8278-F58595985BF9}" destId="{08BC9316-584F-4D03-8FC1-DA2D280B3D4A}" srcOrd="1" destOrd="0" presId="urn:microsoft.com/office/officeart/2005/8/layout/hierarchy1"/>
    <dgm:cxn modelId="{8617741B-5871-4CB0-8B56-6DA1DB22BDCF}" type="presParOf" srcId="{F00EC21C-F50F-49B8-9EE3-0444E484CE64}" destId="{B1FF26CE-D3EB-491E-A4B4-1AC3CF5FD89A}" srcOrd="1" destOrd="0" presId="urn:microsoft.com/office/officeart/2005/8/layout/hierarchy1"/>
    <dgm:cxn modelId="{E2CF37E6-3959-44EF-931B-9CE2AD38E0FF}" type="presParOf" srcId="{015E2BF6-BF3C-4141-9107-F64A3351CB30}" destId="{53C7C43E-18DC-40EB-AEF9-30C990E08F15}" srcOrd="4" destOrd="0" presId="urn:microsoft.com/office/officeart/2005/8/layout/hierarchy1"/>
    <dgm:cxn modelId="{BB6E3A4F-B3A1-438C-98C0-0E9B051BE42C}" type="presParOf" srcId="{015E2BF6-BF3C-4141-9107-F64A3351CB30}" destId="{83CF0551-11E5-4771-82FB-6AD436F7E803}" srcOrd="5" destOrd="0" presId="urn:microsoft.com/office/officeart/2005/8/layout/hierarchy1"/>
    <dgm:cxn modelId="{696A1870-EEA4-47C5-B2B1-8FEAD5B36A26}" type="presParOf" srcId="{83CF0551-11E5-4771-82FB-6AD436F7E803}" destId="{57B6CEB7-F9EC-4E33-84E8-E2A3E0B8C161}" srcOrd="0" destOrd="0" presId="urn:microsoft.com/office/officeart/2005/8/layout/hierarchy1"/>
    <dgm:cxn modelId="{40311608-CA14-4502-B5B7-BD267D061430}" type="presParOf" srcId="{57B6CEB7-F9EC-4E33-84E8-E2A3E0B8C161}" destId="{169A0873-DCCD-40C4-B29E-87E3B27DEACC}" srcOrd="0" destOrd="0" presId="urn:microsoft.com/office/officeart/2005/8/layout/hierarchy1"/>
    <dgm:cxn modelId="{9E6A7C47-376C-4A17-85EE-0617978F6BDB}" type="presParOf" srcId="{57B6CEB7-F9EC-4E33-84E8-E2A3E0B8C161}" destId="{1E7FC06C-187D-4EE1-AA1E-EFB371E51352}" srcOrd="1" destOrd="0" presId="urn:microsoft.com/office/officeart/2005/8/layout/hierarchy1"/>
    <dgm:cxn modelId="{367C1A25-8D5D-4058-9676-2D261CBBC25E}" type="presParOf" srcId="{83CF0551-11E5-4771-82FB-6AD436F7E803}" destId="{DB29FD9B-9670-40E6-B52C-00E3B100A02A}" srcOrd="1" destOrd="0" presId="urn:microsoft.com/office/officeart/2005/8/layout/hierarchy1"/>
    <dgm:cxn modelId="{5DF84CF7-DFDC-4019-8060-36541EECDB2F}" type="presParOf" srcId="{DB29FD9B-9670-40E6-B52C-00E3B100A02A}" destId="{D88660FD-65C2-474A-A53C-542E1F15F313}" srcOrd="0" destOrd="0" presId="urn:microsoft.com/office/officeart/2005/8/layout/hierarchy1"/>
    <dgm:cxn modelId="{92E737A7-7245-41BC-BE85-8B696B507D34}" type="presParOf" srcId="{DB29FD9B-9670-40E6-B52C-00E3B100A02A}" destId="{6C7BAD59-99B8-432A-9A32-CAC3EF56C1D1}" srcOrd="1" destOrd="0" presId="urn:microsoft.com/office/officeart/2005/8/layout/hierarchy1"/>
    <dgm:cxn modelId="{83947A1D-9596-4299-BD64-CDE6B8630D63}" type="presParOf" srcId="{6C7BAD59-99B8-432A-9A32-CAC3EF56C1D1}" destId="{9C12B0B4-A55A-402A-BE7E-366404BF5251}" srcOrd="0" destOrd="0" presId="urn:microsoft.com/office/officeart/2005/8/layout/hierarchy1"/>
    <dgm:cxn modelId="{032B41B0-9FC4-4C6D-9070-C474CFBF0FD9}" type="presParOf" srcId="{9C12B0B4-A55A-402A-BE7E-366404BF5251}" destId="{4E470EFF-5591-4E1A-B89E-998E42454066}" srcOrd="0" destOrd="0" presId="urn:microsoft.com/office/officeart/2005/8/layout/hierarchy1"/>
    <dgm:cxn modelId="{094CC6FB-44B4-4125-B8CE-FED97171AE31}" type="presParOf" srcId="{9C12B0B4-A55A-402A-BE7E-366404BF5251}" destId="{4CA8165E-01A6-4EAB-9AC0-4740EECB2C16}" srcOrd="1" destOrd="0" presId="urn:microsoft.com/office/officeart/2005/8/layout/hierarchy1"/>
    <dgm:cxn modelId="{DF51BF3A-E989-4198-86EB-C21771402F90}" type="presParOf" srcId="{6C7BAD59-99B8-432A-9A32-CAC3EF56C1D1}" destId="{1B8E2C04-7606-4E8B-AD2E-2F2565298DD1}" srcOrd="1" destOrd="0" presId="urn:microsoft.com/office/officeart/2005/8/layout/hierarchy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50CCA8-04F0-4274-908D-11A0B2DFB349}" type="doc">
      <dgm:prSet loTypeId="urn:microsoft.com/office/officeart/2005/8/layout/cycle6" loCatId="cycle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8F274C45-F580-4C35-9CBB-F5B4653F4001}">
      <dgm:prSet phldrT="[Текст]" custT="1"/>
      <dgm:spPr/>
      <dgm:t>
        <a:bodyPr/>
        <a:lstStyle/>
        <a:p>
          <a:r>
            <a:rPr lang="ru-RU" sz="1600" b="1" dirty="0" smtClean="0"/>
            <a:t>Пренатальная диагностика нарушений развития ребенка</a:t>
          </a:r>
          <a:endParaRPr lang="ru-RU" sz="1600" b="1" dirty="0"/>
        </a:p>
      </dgm:t>
    </dgm:pt>
    <dgm:pt modelId="{2C5A4C50-C996-4118-B245-0E1588F5E93A}" type="parTrans" cxnId="{22A3939B-142A-4008-8FBC-AA03838B3767}">
      <dgm:prSet/>
      <dgm:spPr/>
      <dgm:t>
        <a:bodyPr/>
        <a:lstStyle/>
        <a:p>
          <a:endParaRPr lang="ru-RU"/>
        </a:p>
      </dgm:t>
    </dgm:pt>
    <dgm:pt modelId="{A2142332-F734-4F9C-B0C9-C0F68282F130}" type="sibTrans" cxnId="{22A3939B-142A-4008-8FBC-AA03838B3767}">
      <dgm:prSet/>
      <dgm:spPr>
        <a:ln>
          <a:noFill/>
        </a:ln>
      </dgm:spPr>
      <dgm:t>
        <a:bodyPr/>
        <a:lstStyle/>
        <a:p>
          <a:endParaRPr lang="ru-RU" dirty="0"/>
        </a:p>
      </dgm:t>
    </dgm:pt>
    <dgm:pt modelId="{8EEB8951-4377-4834-B20B-2ECB51AE60A9}">
      <dgm:prSet phldrT="[Текст]" custT="1"/>
      <dgm:spPr/>
      <dgm:t>
        <a:bodyPr/>
        <a:lstStyle/>
        <a:p>
          <a:r>
            <a:rPr lang="ru-RU" sz="1600" b="1" dirty="0" smtClean="0"/>
            <a:t>Неонатальный скрининг</a:t>
          </a:r>
          <a:endParaRPr lang="ru-RU" sz="1600" b="1" dirty="0"/>
        </a:p>
      </dgm:t>
    </dgm:pt>
    <dgm:pt modelId="{3B664F87-90A7-4CC6-8F30-D59967E7FF3A}" type="parTrans" cxnId="{DBFEE603-E27A-4A76-9FE5-CA355DB084EE}">
      <dgm:prSet/>
      <dgm:spPr/>
      <dgm:t>
        <a:bodyPr/>
        <a:lstStyle/>
        <a:p>
          <a:endParaRPr lang="ru-RU"/>
        </a:p>
      </dgm:t>
    </dgm:pt>
    <dgm:pt modelId="{503A8974-479E-4277-A455-C37966FDBFA0}" type="sibTrans" cxnId="{DBFEE603-E27A-4A76-9FE5-CA355DB084EE}">
      <dgm:prSet/>
      <dgm:spPr>
        <a:ln>
          <a:noFill/>
        </a:ln>
      </dgm:spPr>
      <dgm:t>
        <a:bodyPr/>
        <a:lstStyle/>
        <a:p>
          <a:endParaRPr lang="ru-RU" dirty="0"/>
        </a:p>
      </dgm:t>
    </dgm:pt>
    <dgm:pt modelId="{41BB5925-20F9-4894-861A-CE7B6BAEBCA5}">
      <dgm:prSet phldrT="[Текст]" custT="1"/>
      <dgm:spPr/>
      <dgm:t>
        <a:bodyPr/>
        <a:lstStyle/>
        <a:p>
          <a:r>
            <a:rPr lang="ru-RU" sz="1600" b="1" dirty="0" smtClean="0"/>
            <a:t>Диспансеризация  детей - сирот</a:t>
          </a:r>
          <a:endParaRPr lang="ru-RU" sz="1600" b="1" dirty="0"/>
        </a:p>
      </dgm:t>
    </dgm:pt>
    <dgm:pt modelId="{585B579D-AF10-4233-BBC4-EDF29F955B55}" type="parTrans" cxnId="{C022232F-2EBA-4ACB-A94A-3E41A1B0FD37}">
      <dgm:prSet/>
      <dgm:spPr/>
      <dgm:t>
        <a:bodyPr/>
        <a:lstStyle/>
        <a:p>
          <a:endParaRPr lang="ru-RU"/>
        </a:p>
      </dgm:t>
    </dgm:pt>
    <dgm:pt modelId="{51E26F71-E6EF-48B1-9A0A-06B5E066F6A7}" type="sibTrans" cxnId="{C022232F-2EBA-4ACB-A94A-3E41A1B0FD37}">
      <dgm:prSet/>
      <dgm:spPr>
        <a:ln>
          <a:noFill/>
        </a:ln>
      </dgm:spPr>
      <dgm:t>
        <a:bodyPr/>
        <a:lstStyle/>
        <a:p>
          <a:endParaRPr lang="ru-RU" dirty="0"/>
        </a:p>
      </dgm:t>
    </dgm:pt>
    <dgm:pt modelId="{12F3ADA4-67CA-49EA-9DD2-F77742E3DAC5}">
      <dgm:prSet phldrT="[Текст]" custT="1"/>
      <dgm:spPr/>
      <dgm:t>
        <a:bodyPr/>
        <a:lstStyle/>
        <a:p>
          <a:r>
            <a:rPr lang="ru-RU" sz="1600" b="1" dirty="0" smtClean="0"/>
            <a:t>Паллиативный сестринский уход за детьми</a:t>
          </a:r>
          <a:endParaRPr lang="ru-RU" sz="1600" b="1" dirty="0"/>
        </a:p>
      </dgm:t>
    </dgm:pt>
    <dgm:pt modelId="{389F3D78-F1A1-4D4D-B5D5-3480DBAAC3AD}" type="parTrans" cxnId="{E794932E-9ACA-4316-B44B-592C8717B3E6}">
      <dgm:prSet/>
      <dgm:spPr/>
      <dgm:t>
        <a:bodyPr/>
        <a:lstStyle/>
        <a:p>
          <a:endParaRPr lang="ru-RU"/>
        </a:p>
      </dgm:t>
    </dgm:pt>
    <dgm:pt modelId="{662395E5-EBBC-495E-A227-72D334926673}" type="sibTrans" cxnId="{E794932E-9ACA-4316-B44B-592C8717B3E6}">
      <dgm:prSet/>
      <dgm:spPr>
        <a:ln>
          <a:noFill/>
        </a:ln>
      </dgm:spPr>
      <dgm:t>
        <a:bodyPr/>
        <a:lstStyle/>
        <a:p>
          <a:endParaRPr lang="ru-RU" dirty="0"/>
        </a:p>
      </dgm:t>
    </dgm:pt>
    <dgm:pt modelId="{EFDA1909-430C-4CDE-A9FB-DFAA0AA7D319}">
      <dgm:prSet phldrT="[Текст]" custT="1"/>
      <dgm:spPr/>
      <dgm:t>
        <a:bodyPr/>
        <a:lstStyle/>
        <a:p>
          <a:r>
            <a:rPr lang="ru-RU" sz="1600" b="1" dirty="0" smtClean="0"/>
            <a:t>Национальный календарь профилактических прививок</a:t>
          </a:r>
          <a:endParaRPr lang="ru-RU" sz="1600" b="1" dirty="0"/>
        </a:p>
      </dgm:t>
    </dgm:pt>
    <dgm:pt modelId="{63BEBD71-4F5B-49E2-B42C-86865760C602}" type="parTrans" cxnId="{78668F16-50C9-4A1D-AA66-3C6C74AD9A8C}">
      <dgm:prSet/>
      <dgm:spPr/>
      <dgm:t>
        <a:bodyPr/>
        <a:lstStyle/>
        <a:p>
          <a:endParaRPr lang="ru-RU"/>
        </a:p>
      </dgm:t>
    </dgm:pt>
    <dgm:pt modelId="{EF7E613F-F35C-4247-A835-783BC9A71214}" type="sibTrans" cxnId="{78668F16-50C9-4A1D-AA66-3C6C74AD9A8C}">
      <dgm:prSet/>
      <dgm:spPr>
        <a:ln>
          <a:noFill/>
        </a:ln>
      </dgm:spPr>
      <dgm:t>
        <a:bodyPr/>
        <a:lstStyle/>
        <a:p>
          <a:endParaRPr lang="ru-RU" dirty="0"/>
        </a:p>
      </dgm:t>
    </dgm:pt>
    <dgm:pt modelId="{3E3BDA75-23DD-4AA1-A852-D00890081FF6}">
      <dgm:prSet custT="1"/>
      <dgm:spPr/>
      <dgm:t>
        <a:bodyPr/>
        <a:lstStyle/>
        <a:p>
          <a:r>
            <a:rPr lang="ru-RU" sz="1600" b="1" dirty="0" smtClean="0"/>
            <a:t>Профилактические медицинские осмотры детей</a:t>
          </a:r>
          <a:endParaRPr lang="ru-RU" sz="1600" b="1" dirty="0"/>
        </a:p>
      </dgm:t>
    </dgm:pt>
    <dgm:pt modelId="{7372459B-150D-409D-B10A-73E8BB609345}" type="parTrans" cxnId="{037619AE-3135-41D6-835C-153A19C4F25E}">
      <dgm:prSet/>
      <dgm:spPr/>
      <dgm:t>
        <a:bodyPr/>
        <a:lstStyle/>
        <a:p>
          <a:endParaRPr lang="ru-RU"/>
        </a:p>
      </dgm:t>
    </dgm:pt>
    <dgm:pt modelId="{C7C0BDAF-4694-4997-BB8A-7F333100B934}" type="sibTrans" cxnId="{037619AE-3135-41D6-835C-153A19C4F25E}">
      <dgm:prSet/>
      <dgm:spPr>
        <a:ln>
          <a:noFill/>
        </a:ln>
      </dgm:spPr>
      <dgm:t>
        <a:bodyPr/>
        <a:lstStyle/>
        <a:p>
          <a:endParaRPr lang="ru-RU" dirty="0"/>
        </a:p>
      </dgm:t>
    </dgm:pt>
    <dgm:pt modelId="{2513138A-2A8D-461A-9752-43037E652E9B}">
      <dgm:prSet custT="1"/>
      <dgm:spPr/>
      <dgm:t>
        <a:bodyPr/>
        <a:lstStyle/>
        <a:p>
          <a:r>
            <a:rPr lang="ru-RU" sz="1600" b="1" dirty="0" smtClean="0"/>
            <a:t>Медицинская реабилитация  детей - инвалидов</a:t>
          </a:r>
          <a:endParaRPr lang="ru-RU" sz="1600" b="1" dirty="0"/>
        </a:p>
      </dgm:t>
    </dgm:pt>
    <dgm:pt modelId="{52C46C80-EC19-46E1-8C0E-23F2DD4FF469}" type="parTrans" cxnId="{2EDF8077-1A7C-4CFD-B4DA-B8F4D7D92A7D}">
      <dgm:prSet/>
      <dgm:spPr/>
      <dgm:t>
        <a:bodyPr/>
        <a:lstStyle/>
        <a:p>
          <a:endParaRPr lang="ru-RU"/>
        </a:p>
      </dgm:t>
    </dgm:pt>
    <dgm:pt modelId="{9DFDC8CD-2330-41D1-ABCF-EBED3E62D2A4}" type="sibTrans" cxnId="{2EDF8077-1A7C-4CFD-B4DA-B8F4D7D92A7D}">
      <dgm:prSet/>
      <dgm:spPr>
        <a:ln>
          <a:noFill/>
        </a:ln>
      </dgm:spPr>
      <dgm:t>
        <a:bodyPr/>
        <a:lstStyle/>
        <a:p>
          <a:endParaRPr lang="ru-RU" dirty="0"/>
        </a:p>
      </dgm:t>
    </dgm:pt>
    <dgm:pt modelId="{4718F98C-AD05-45B2-8721-5DD272F61788}">
      <dgm:prSet custT="1"/>
      <dgm:spPr/>
      <dgm:t>
        <a:bodyPr/>
        <a:lstStyle/>
        <a:p>
          <a:r>
            <a:rPr lang="ru-RU" sz="1600" b="1" dirty="0" smtClean="0"/>
            <a:t>Концепция «Школьная медицина</a:t>
          </a:r>
          <a:endParaRPr lang="ru-RU" sz="1600" b="1" dirty="0"/>
        </a:p>
      </dgm:t>
    </dgm:pt>
    <dgm:pt modelId="{3E348A69-669C-4692-93C2-CAE8302447DA}" type="parTrans" cxnId="{2655ACB0-4526-4261-90C1-4EC36852EB39}">
      <dgm:prSet/>
      <dgm:spPr/>
      <dgm:t>
        <a:bodyPr/>
        <a:lstStyle/>
        <a:p>
          <a:endParaRPr lang="ru-RU"/>
        </a:p>
      </dgm:t>
    </dgm:pt>
    <dgm:pt modelId="{49DDCB00-93B1-4167-AF67-508BDD5C61F6}" type="sibTrans" cxnId="{2655ACB0-4526-4261-90C1-4EC36852EB39}">
      <dgm:prSet/>
      <dgm:spPr>
        <a:ln>
          <a:noFill/>
        </a:ln>
      </dgm:spPr>
      <dgm:t>
        <a:bodyPr/>
        <a:lstStyle/>
        <a:p>
          <a:endParaRPr lang="ru-RU" dirty="0"/>
        </a:p>
      </dgm:t>
    </dgm:pt>
    <dgm:pt modelId="{B4B3A118-B361-4C51-9D85-92E8332A7516}">
      <dgm:prSet phldrT="[Текст]" custT="1"/>
      <dgm:spPr/>
      <dgm:t>
        <a:bodyPr/>
        <a:lstStyle/>
        <a:p>
          <a:r>
            <a:rPr lang="ru-RU" sz="1600" b="1" dirty="0" smtClean="0"/>
            <a:t>Аудиологический скрининг</a:t>
          </a:r>
          <a:endParaRPr lang="ru-RU" sz="1600" b="1" dirty="0"/>
        </a:p>
      </dgm:t>
    </dgm:pt>
    <dgm:pt modelId="{62C346C4-39C8-4C8B-9ABC-BD3E908D14B9}" type="parTrans" cxnId="{4575DEC1-38B6-4A47-96DF-3B143A8EC1AE}">
      <dgm:prSet/>
      <dgm:spPr/>
      <dgm:t>
        <a:bodyPr/>
        <a:lstStyle/>
        <a:p>
          <a:endParaRPr lang="ru-RU"/>
        </a:p>
      </dgm:t>
    </dgm:pt>
    <dgm:pt modelId="{1F6C7835-D0F6-469D-A984-9082FE814F38}" type="sibTrans" cxnId="{4575DEC1-38B6-4A47-96DF-3B143A8EC1AE}">
      <dgm:prSet/>
      <dgm:spPr>
        <a:ln>
          <a:noFill/>
        </a:ln>
      </dgm:spPr>
      <dgm:t>
        <a:bodyPr/>
        <a:lstStyle/>
        <a:p>
          <a:endParaRPr lang="ru-RU" dirty="0"/>
        </a:p>
      </dgm:t>
    </dgm:pt>
    <dgm:pt modelId="{E0E45DDF-BDFB-4E25-B2AF-4C98A26C8686}">
      <dgm:prSet phldrT="[Текст]" custT="1"/>
      <dgm:spPr/>
      <dgm:t>
        <a:bodyPr/>
        <a:lstStyle/>
        <a:p>
          <a:r>
            <a:rPr lang="ru-RU" sz="1600" b="1" dirty="0" smtClean="0"/>
            <a:t>Использование инновационных технологий  и приспособлений</a:t>
          </a:r>
          <a:endParaRPr lang="ru-RU" sz="1600" b="1" dirty="0"/>
        </a:p>
      </dgm:t>
    </dgm:pt>
    <dgm:pt modelId="{8950992F-D74B-4A23-90F4-7178796CA985}" type="parTrans" cxnId="{FE25AE59-5836-472A-BD1C-9BB74E3DAC6B}">
      <dgm:prSet/>
      <dgm:spPr/>
      <dgm:t>
        <a:bodyPr/>
        <a:lstStyle/>
        <a:p>
          <a:endParaRPr lang="ru-RU"/>
        </a:p>
      </dgm:t>
    </dgm:pt>
    <dgm:pt modelId="{18CF150E-6C7E-4CCD-B255-AB720A730091}" type="sibTrans" cxnId="{FE25AE59-5836-472A-BD1C-9BB74E3DAC6B}">
      <dgm:prSet/>
      <dgm:spPr>
        <a:ln>
          <a:noFill/>
        </a:ln>
      </dgm:spPr>
      <dgm:t>
        <a:bodyPr/>
        <a:lstStyle/>
        <a:p>
          <a:endParaRPr lang="ru-RU" dirty="0"/>
        </a:p>
      </dgm:t>
    </dgm:pt>
    <dgm:pt modelId="{6FA828BC-3305-426C-AC58-8761F8C9FEDE}">
      <dgm:prSet phldrT="[Текст]" custT="1"/>
      <dgm:spPr/>
      <dgm:t>
        <a:bodyPr/>
        <a:lstStyle/>
        <a:p>
          <a:r>
            <a:rPr lang="ru-RU" sz="1600" b="1" dirty="0" smtClean="0"/>
            <a:t>Оказание неотложной помощи детям</a:t>
          </a:r>
          <a:endParaRPr lang="ru-RU" sz="1600" b="1" dirty="0"/>
        </a:p>
      </dgm:t>
    </dgm:pt>
    <dgm:pt modelId="{6724C9BB-CE8C-44A0-A807-75209E6CECA3}" type="parTrans" cxnId="{923F4957-FF61-4655-94BA-A8870A95F71B}">
      <dgm:prSet/>
      <dgm:spPr/>
      <dgm:t>
        <a:bodyPr/>
        <a:lstStyle/>
        <a:p>
          <a:endParaRPr lang="ru-RU"/>
        </a:p>
      </dgm:t>
    </dgm:pt>
    <dgm:pt modelId="{99839DD7-CCED-4B2D-9EBF-65BA05D8737D}" type="sibTrans" cxnId="{923F4957-FF61-4655-94BA-A8870A95F71B}">
      <dgm:prSet/>
      <dgm:spPr>
        <a:ln>
          <a:noFill/>
        </a:ln>
      </dgm:spPr>
      <dgm:t>
        <a:bodyPr/>
        <a:lstStyle/>
        <a:p>
          <a:endParaRPr lang="ru-RU" dirty="0"/>
        </a:p>
      </dgm:t>
    </dgm:pt>
    <dgm:pt modelId="{6FBDDE8E-1EBC-423A-8F2D-3A50E23AE727}" type="pres">
      <dgm:prSet presAssocID="{5B50CCA8-04F0-4274-908D-11A0B2DFB34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8D2F9AC-0A0C-40FA-B235-7A444EFEFD8C}" type="pres">
      <dgm:prSet presAssocID="{8F274C45-F580-4C35-9CBB-F5B4653F4001}" presName="node" presStyleLbl="node1" presStyleIdx="0" presStyleCnt="11" custScaleX="210005" custScaleY="161029" custRadScaleRad="95366" custRadScaleInc="-461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575F21-4AD0-4B37-BB05-A64207FA8742}" type="pres">
      <dgm:prSet presAssocID="{8F274C45-F580-4C35-9CBB-F5B4653F4001}" presName="spNode" presStyleCnt="0"/>
      <dgm:spPr/>
      <dgm:t>
        <a:bodyPr/>
        <a:lstStyle/>
        <a:p>
          <a:endParaRPr lang="ru-RU"/>
        </a:p>
      </dgm:t>
    </dgm:pt>
    <dgm:pt modelId="{55425133-8EF0-4495-95F2-B446FE4D3A3F}" type="pres">
      <dgm:prSet presAssocID="{A2142332-F734-4F9C-B0C9-C0F68282F130}" presName="sibTrans" presStyleLbl="sibTrans1D1" presStyleIdx="0" presStyleCnt="11"/>
      <dgm:spPr/>
      <dgm:t>
        <a:bodyPr/>
        <a:lstStyle/>
        <a:p>
          <a:endParaRPr lang="ru-RU"/>
        </a:p>
      </dgm:t>
    </dgm:pt>
    <dgm:pt modelId="{0897CB40-71C4-4FB4-8678-59DD80C0EC33}" type="pres">
      <dgm:prSet presAssocID="{8EEB8951-4377-4834-B20B-2ECB51AE60A9}" presName="node" presStyleLbl="node1" presStyleIdx="1" presStyleCnt="11" custScaleX="198985" custScaleY="121176" custRadScaleRad="103438" custRadScaleInc="668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7173B2-B21A-476D-922C-486BA4C00813}" type="pres">
      <dgm:prSet presAssocID="{8EEB8951-4377-4834-B20B-2ECB51AE60A9}" presName="spNode" presStyleCnt="0"/>
      <dgm:spPr/>
      <dgm:t>
        <a:bodyPr/>
        <a:lstStyle/>
        <a:p>
          <a:endParaRPr lang="ru-RU"/>
        </a:p>
      </dgm:t>
    </dgm:pt>
    <dgm:pt modelId="{1DF208D8-1748-41C4-A182-99AE8CED522B}" type="pres">
      <dgm:prSet presAssocID="{503A8974-479E-4277-A455-C37966FDBFA0}" presName="sibTrans" presStyleLbl="sibTrans1D1" presStyleIdx="1" presStyleCnt="11"/>
      <dgm:spPr/>
      <dgm:t>
        <a:bodyPr/>
        <a:lstStyle/>
        <a:p>
          <a:endParaRPr lang="ru-RU"/>
        </a:p>
      </dgm:t>
    </dgm:pt>
    <dgm:pt modelId="{14BE73B8-6375-46F2-88B7-085226E64BE8}" type="pres">
      <dgm:prSet presAssocID="{B4B3A118-B361-4C51-9D85-92E8332A7516}" presName="node" presStyleLbl="node1" presStyleIdx="2" presStyleCnt="11" custScaleX="186334" custScaleY="89949" custRadScaleRad="106567" custRadScaleInc="189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937B3C-A35B-49F9-8848-63AFFE66486C}" type="pres">
      <dgm:prSet presAssocID="{B4B3A118-B361-4C51-9D85-92E8332A7516}" presName="spNode" presStyleCnt="0"/>
      <dgm:spPr/>
      <dgm:t>
        <a:bodyPr/>
        <a:lstStyle/>
        <a:p>
          <a:endParaRPr lang="ru-RU"/>
        </a:p>
      </dgm:t>
    </dgm:pt>
    <dgm:pt modelId="{2F6FBD9D-6475-40E3-8683-8F18976A8A46}" type="pres">
      <dgm:prSet presAssocID="{1F6C7835-D0F6-469D-A984-9082FE814F38}" presName="sibTrans" presStyleLbl="sibTrans1D1" presStyleIdx="2" presStyleCnt="11"/>
      <dgm:spPr/>
      <dgm:t>
        <a:bodyPr/>
        <a:lstStyle/>
        <a:p>
          <a:endParaRPr lang="ru-RU"/>
        </a:p>
      </dgm:t>
    </dgm:pt>
    <dgm:pt modelId="{49F59D9D-B18C-48F8-BEB2-34202B4C3776}" type="pres">
      <dgm:prSet presAssocID="{6FA828BC-3305-426C-AC58-8761F8C9FEDE}" presName="node" presStyleLbl="node1" presStyleIdx="3" presStyleCnt="11" custScaleX="186334" custScaleY="154186" custRadScaleRad="110796" custRadScaleInc="-707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8A7418-86D1-4A26-A88C-61170B43F62F}" type="pres">
      <dgm:prSet presAssocID="{6FA828BC-3305-426C-AC58-8761F8C9FEDE}" presName="spNode" presStyleCnt="0"/>
      <dgm:spPr/>
    </dgm:pt>
    <dgm:pt modelId="{69AB206E-1137-4B88-83DA-9F17BF741C35}" type="pres">
      <dgm:prSet presAssocID="{99839DD7-CCED-4B2D-9EBF-65BA05D8737D}" presName="sibTrans" presStyleLbl="sibTrans1D1" presStyleIdx="3" presStyleCnt="11"/>
      <dgm:spPr/>
      <dgm:t>
        <a:bodyPr/>
        <a:lstStyle/>
        <a:p>
          <a:endParaRPr lang="ru-RU"/>
        </a:p>
      </dgm:t>
    </dgm:pt>
    <dgm:pt modelId="{C43E4E3B-C8C8-4DAE-A657-61133F25C364}" type="pres">
      <dgm:prSet presAssocID="{41BB5925-20F9-4894-861A-CE7B6BAEBCA5}" presName="node" presStyleLbl="node1" presStyleIdx="4" presStyleCnt="11" custScaleX="185511" custScaleY="102718" custRadScaleRad="108565" custRadScaleInc="-1678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15E43C-46F6-482A-8F2E-E7041CE1460D}" type="pres">
      <dgm:prSet presAssocID="{41BB5925-20F9-4894-861A-CE7B6BAEBCA5}" presName="spNode" presStyleCnt="0"/>
      <dgm:spPr/>
      <dgm:t>
        <a:bodyPr/>
        <a:lstStyle/>
        <a:p>
          <a:endParaRPr lang="ru-RU"/>
        </a:p>
      </dgm:t>
    </dgm:pt>
    <dgm:pt modelId="{B05D71EA-F358-4F5C-A437-FE35EC2F4B40}" type="pres">
      <dgm:prSet presAssocID="{51E26F71-E6EF-48B1-9A0A-06B5E066F6A7}" presName="sibTrans" presStyleLbl="sibTrans1D1" presStyleIdx="4" presStyleCnt="11"/>
      <dgm:spPr/>
      <dgm:t>
        <a:bodyPr/>
        <a:lstStyle/>
        <a:p>
          <a:endParaRPr lang="ru-RU"/>
        </a:p>
      </dgm:t>
    </dgm:pt>
    <dgm:pt modelId="{15387F9E-C8BA-4D3E-BDD9-3276EBFB2393}" type="pres">
      <dgm:prSet presAssocID="{12F3ADA4-67CA-49EA-9DD2-F77742E3DAC5}" presName="node" presStyleLbl="node1" presStyleIdx="5" presStyleCnt="11" custScaleX="236123" custScaleY="112775" custRadScaleRad="103830" custRadScaleInc="-2538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F0491B-63EB-4367-B8B9-A256C9A13270}" type="pres">
      <dgm:prSet presAssocID="{12F3ADA4-67CA-49EA-9DD2-F77742E3DAC5}" presName="spNode" presStyleCnt="0"/>
      <dgm:spPr/>
      <dgm:t>
        <a:bodyPr/>
        <a:lstStyle/>
        <a:p>
          <a:endParaRPr lang="ru-RU"/>
        </a:p>
      </dgm:t>
    </dgm:pt>
    <dgm:pt modelId="{C810F360-61BB-4DA5-A6BD-5ECDB761877E}" type="pres">
      <dgm:prSet presAssocID="{662395E5-EBBC-495E-A227-72D334926673}" presName="sibTrans" presStyleLbl="sibTrans1D1" presStyleIdx="5" presStyleCnt="11"/>
      <dgm:spPr/>
      <dgm:t>
        <a:bodyPr/>
        <a:lstStyle/>
        <a:p>
          <a:endParaRPr lang="ru-RU"/>
        </a:p>
      </dgm:t>
    </dgm:pt>
    <dgm:pt modelId="{D7927815-0E20-4335-8600-F020460F63A0}" type="pres">
      <dgm:prSet presAssocID="{2513138A-2A8D-461A-9752-43037E652E9B}" presName="node" presStyleLbl="node1" presStyleIdx="6" presStyleCnt="11" custScaleX="186736" custRadScaleRad="91705" custRadScaleInc="-1074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15317B-60E1-4209-A342-C2D85553661B}" type="pres">
      <dgm:prSet presAssocID="{2513138A-2A8D-461A-9752-43037E652E9B}" presName="spNode" presStyleCnt="0"/>
      <dgm:spPr/>
      <dgm:t>
        <a:bodyPr/>
        <a:lstStyle/>
        <a:p>
          <a:endParaRPr lang="ru-RU"/>
        </a:p>
      </dgm:t>
    </dgm:pt>
    <dgm:pt modelId="{7F57D858-382B-4C6D-926A-5A6729DE5AB3}" type="pres">
      <dgm:prSet presAssocID="{9DFDC8CD-2330-41D1-ABCF-EBED3E62D2A4}" presName="sibTrans" presStyleLbl="sibTrans1D1" presStyleIdx="6" presStyleCnt="11"/>
      <dgm:spPr/>
      <dgm:t>
        <a:bodyPr/>
        <a:lstStyle/>
        <a:p>
          <a:endParaRPr lang="ru-RU"/>
        </a:p>
      </dgm:t>
    </dgm:pt>
    <dgm:pt modelId="{EA53F4E4-4612-4C43-B02F-B74DDEE88113}" type="pres">
      <dgm:prSet presAssocID="{3E3BDA75-23DD-4AA1-A852-D00890081FF6}" presName="node" presStyleLbl="node1" presStyleIdx="7" presStyleCnt="11" custScaleX="191327" custRadScaleRad="99651" custRadScaleInc="-42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390B0F-2A33-4C14-BFC2-C5771A4217A8}" type="pres">
      <dgm:prSet presAssocID="{3E3BDA75-23DD-4AA1-A852-D00890081FF6}" presName="spNode" presStyleCnt="0"/>
      <dgm:spPr/>
      <dgm:t>
        <a:bodyPr/>
        <a:lstStyle/>
        <a:p>
          <a:endParaRPr lang="ru-RU"/>
        </a:p>
      </dgm:t>
    </dgm:pt>
    <dgm:pt modelId="{4FA0A386-3734-4CF2-B236-7F5B71FFD17F}" type="pres">
      <dgm:prSet presAssocID="{C7C0BDAF-4694-4997-BB8A-7F333100B934}" presName="sibTrans" presStyleLbl="sibTrans1D1" presStyleIdx="7" presStyleCnt="11"/>
      <dgm:spPr/>
      <dgm:t>
        <a:bodyPr/>
        <a:lstStyle/>
        <a:p>
          <a:endParaRPr lang="ru-RU"/>
        </a:p>
      </dgm:t>
    </dgm:pt>
    <dgm:pt modelId="{7066F43F-C31C-46D7-ADF4-370285F338AC}" type="pres">
      <dgm:prSet presAssocID="{EFDA1909-430C-4CDE-A9FB-DFAA0AA7D319}" presName="node" presStyleLbl="node1" presStyleIdx="8" presStyleCnt="11" custScaleX="228142" custScaleY="166024" custRadScaleRad="106465" custRadScaleInc="-338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BF131D-4C12-4059-A283-28877E998EA1}" type="pres">
      <dgm:prSet presAssocID="{EFDA1909-430C-4CDE-A9FB-DFAA0AA7D319}" presName="spNode" presStyleCnt="0"/>
      <dgm:spPr/>
      <dgm:t>
        <a:bodyPr/>
        <a:lstStyle/>
        <a:p>
          <a:endParaRPr lang="ru-RU"/>
        </a:p>
      </dgm:t>
    </dgm:pt>
    <dgm:pt modelId="{1BBB4640-9E9E-4CE5-BE52-5FC26EF70403}" type="pres">
      <dgm:prSet presAssocID="{EF7E613F-F35C-4247-A835-783BC9A71214}" presName="sibTrans" presStyleLbl="sibTrans1D1" presStyleIdx="8" presStyleCnt="11"/>
      <dgm:spPr/>
      <dgm:t>
        <a:bodyPr/>
        <a:lstStyle/>
        <a:p>
          <a:endParaRPr lang="ru-RU"/>
        </a:p>
      </dgm:t>
    </dgm:pt>
    <dgm:pt modelId="{D957580F-6451-415B-B845-EB1A5FFF50F4}" type="pres">
      <dgm:prSet presAssocID="{4718F98C-AD05-45B2-8721-5DD272F61788}" presName="node" presStyleLbl="node1" presStyleIdx="9" presStyleCnt="11" custScaleX="191644" custScaleY="131844" custRadScaleRad="105587" custRadScaleInc="-1057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E7E29C-FB6A-4CB6-8ED4-088F54060DE5}" type="pres">
      <dgm:prSet presAssocID="{4718F98C-AD05-45B2-8721-5DD272F61788}" presName="spNode" presStyleCnt="0"/>
      <dgm:spPr/>
      <dgm:t>
        <a:bodyPr/>
        <a:lstStyle/>
        <a:p>
          <a:endParaRPr lang="ru-RU"/>
        </a:p>
      </dgm:t>
    </dgm:pt>
    <dgm:pt modelId="{D868AAEB-4851-4EC6-9705-D766CDCCEA80}" type="pres">
      <dgm:prSet presAssocID="{49DDCB00-93B1-4167-AF67-508BDD5C61F6}" presName="sibTrans" presStyleLbl="sibTrans1D1" presStyleIdx="9" presStyleCnt="11"/>
      <dgm:spPr/>
      <dgm:t>
        <a:bodyPr/>
        <a:lstStyle/>
        <a:p>
          <a:endParaRPr lang="ru-RU"/>
        </a:p>
      </dgm:t>
    </dgm:pt>
    <dgm:pt modelId="{9A0DDC05-D223-4D38-A6CF-4BCBA2496FEB}" type="pres">
      <dgm:prSet presAssocID="{E0E45DDF-BDFB-4E25-B2AF-4C98A26C8686}" presName="node" presStyleLbl="node1" presStyleIdx="10" presStyleCnt="11" custScaleX="186334" custScaleY="161732" custRadScaleRad="102973" custRadScaleInc="-1715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E734D0-8294-4A06-B69A-1E0157C4C060}" type="pres">
      <dgm:prSet presAssocID="{E0E45DDF-BDFB-4E25-B2AF-4C98A26C8686}" presName="spNode" presStyleCnt="0"/>
      <dgm:spPr/>
    </dgm:pt>
    <dgm:pt modelId="{1FF1DFEB-22FA-4FDF-AA83-D917596F8EC4}" type="pres">
      <dgm:prSet presAssocID="{18CF150E-6C7E-4CCD-B255-AB720A730091}" presName="sibTrans" presStyleLbl="sibTrans1D1" presStyleIdx="10" presStyleCnt="11"/>
      <dgm:spPr/>
      <dgm:t>
        <a:bodyPr/>
        <a:lstStyle/>
        <a:p>
          <a:endParaRPr lang="ru-RU"/>
        </a:p>
      </dgm:t>
    </dgm:pt>
  </dgm:ptLst>
  <dgm:cxnLst>
    <dgm:cxn modelId="{ABF44F6A-7F10-4684-9D07-C1FC1883EA8F}" type="presOf" srcId="{49DDCB00-93B1-4167-AF67-508BDD5C61F6}" destId="{D868AAEB-4851-4EC6-9705-D766CDCCEA80}" srcOrd="0" destOrd="0" presId="urn:microsoft.com/office/officeart/2005/8/layout/cycle6"/>
    <dgm:cxn modelId="{FE25AE59-5836-472A-BD1C-9BB74E3DAC6B}" srcId="{5B50CCA8-04F0-4274-908D-11A0B2DFB349}" destId="{E0E45DDF-BDFB-4E25-B2AF-4C98A26C8686}" srcOrd="10" destOrd="0" parTransId="{8950992F-D74B-4A23-90F4-7178796CA985}" sibTransId="{18CF150E-6C7E-4CCD-B255-AB720A730091}"/>
    <dgm:cxn modelId="{DFAE33AC-022F-4845-A087-F9B1A0272DF8}" type="presOf" srcId="{EF7E613F-F35C-4247-A835-783BC9A71214}" destId="{1BBB4640-9E9E-4CE5-BE52-5FC26EF70403}" srcOrd="0" destOrd="0" presId="urn:microsoft.com/office/officeart/2005/8/layout/cycle6"/>
    <dgm:cxn modelId="{98FA788A-9295-41F6-B28C-145279F3A4A0}" type="presOf" srcId="{503A8974-479E-4277-A455-C37966FDBFA0}" destId="{1DF208D8-1748-41C4-A182-99AE8CED522B}" srcOrd="0" destOrd="0" presId="urn:microsoft.com/office/officeart/2005/8/layout/cycle6"/>
    <dgm:cxn modelId="{E52E3F68-0C19-4ED2-A1E2-5649B6A408F9}" type="presOf" srcId="{99839DD7-CCED-4B2D-9EBF-65BA05D8737D}" destId="{69AB206E-1137-4B88-83DA-9F17BF741C35}" srcOrd="0" destOrd="0" presId="urn:microsoft.com/office/officeart/2005/8/layout/cycle6"/>
    <dgm:cxn modelId="{A8579C3F-BCDF-42B7-A30A-3135C98C97FF}" type="presOf" srcId="{8F274C45-F580-4C35-9CBB-F5B4653F4001}" destId="{08D2F9AC-0A0C-40FA-B235-7A444EFEFD8C}" srcOrd="0" destOrd="0" presId="urn:microsoft.com/office/officeart/2005/8/layout/cycle6"/>
    <dgm:cxn modelId="{22A3939B-142A-4008-8FBC-AA03838B3767}" srcId="{5B50CCA8-04F0-4274-908D-11A0B2DFB349}" destId="{8F274C45-F580-4C35-9CBB-F5B4653F4001}" srcOrd="0" destOrd="0" parTransId="{2C5A4C50-C996-4118-B245-0E1588F5E93A}" sibTransId="{A2142332-F734-4F9C-B0C9-C0F68282F130}"/>
    <dgm:cxn modelId="{31997BF6-26B8-4D08-AA95-01F8B9AFDD40}" type="presOf" srcId="{EFDA1909-430C-4CDE-A9FB-DFAA0AA7D319}" destId="{7066F43F-C31C-46D7-ADF4-370285F338AC}" srcOrd="0" destOrd="0" presId="urn:microsoft.com/office/officeart/2005/8/layout/cycle6"/>
    <dgm:cxn modelId="{2EDF8077-1A7C-4CFD-B4DA-B8F4D7D92A7D}" srcId="{5B50CCA8-04F0-4274-908D-11A0B2DFB349}" destId="{2513138A-2A8D-461A-9752-43037E652E9B}" srcOrd="6" destOrd="0" parTransId="{52C46C80-EC19-46E1-8C0E-23F2DD4FF469}" sibTransId="{9DFDC8CD-2330-41D1-ABCF-EBED3E62D2A4}"/>
    <dgm:cxn modelId="{2BF2946F-3378-4673-89B7-5984E2A6C411}" type="presOf" srcId="{12F3ADA4-67CA-49EA-9DD2-F77742E3DAC5}" destId="{15387F9E-C8BA-4D3E-BDD9-3276EBFB2393}" srcOrd="0" destOrd="0" presId="urn:microsoft.com/office/officeart/2005/8/layout/cycle6"/>
    <dgm:cxn modelId="{DBFEE603-E27A-4A76-9FE5-CA355DB084EE}" srcId="{5B50CCA8-04F0-4274-908D-11A0B2DFB349}" destId="{8EEB8951-4377-4834-B20B-2ECB51AE60A9}" srcOrd="1" destOrd="0" parTransId="{3B664F87-90A7-4CC6-8F30-D59967E7FF3A}" sibTransId="{503A8974-479E-4277-A455-C37966FDBFA0}"/>
    <dgm:cxn modelId="{265FBFE8-D3E8-48FE-AD2B-50AB9846E4F3}" type="presOf" srcId="{2513138A-2A8D-461A-9752-43037E652E9B}" destId="{D7927815-0E20-4335-8600-F020460F63A0}" srcOrd="0" destOrd="0" presId="urn:microsoft.com/office/officeart/2005/8/layout/cycle6"/>
    <dgm:cxn modelId="{4575DEC1-38B6-4A47-96DF-3B143A8EC1AE}" srcId="{5B50CCA8-04F0-4274-908D-11A0B2DFB349}" destId="{B4B3A118-B361-4C51-9D85-92E8332A7516}" srcOrd="2" destOrd="0" parTransId="{62C346C4-39C8-4C8B-9ABC-BD3E908D14B9}" sibTransId="{1F6C7835-D0F6-469D-A984-9082FE814F38}"/>
    <dgm:cxn modelId="{2655ACB0-4526-4261-90C1-4EC36852EB39}" srcId="{5B50CCA8-04F0-4274-908D-11A0B2DFB349}" destId="{4718F98C-AD05-45B2-8721-5DD272F61788}" srcOrd="9" destOrd="0" parTransId="{3E348A69-669C-4692-93C2-CAE8302447DA}" sibTransId="{49DDCB00-93B1-4167-AF67-508BDD5C61F6}"/>
    <dgm:cxn modelId="{E794932E-9ACA-4316-B44B-592C8717B3E6}" srcId="{5B50CCA8-04F0-4274-908D-11A0B2DFB349}" destId="{12F3ADA4-67CA-49EA-9DD2-F77742E3DAC5}" srcOrd="5" destOrd="0" parTransId="{389F3D78-F1A1-4D4D-B5D5-3480DBAAC3AD}" sibTransId="{662395E5-EBBC-495E-A227-72D334926673}"/>
    <dgm:cxn modelId="{C022232F-2EBA-4ACB-A94A-3E41A1B0FD37}" srcId="{5B50CCA8-04F0-4274-908D-11A0B2DFB349}" destId="{41BB5925-20F9-4894-861A-CE7B6BAEBCA5}" srcOrd="4" destOrd="0" parTransId="{585B579D-AF10-4233-BBC4-EDF29F955B55}" sibTransId="{51E26F71-E6EF-48B1-9A0A-06B5E066F6A7}"/>
    <dgm:cxn modelId="{3EC51C20-016F-4B7D-93D1-3CEC7744E4DE}" type="presOf" srcId="{A2142332-F734-4F9C-B0C9-C0F68282F130}" destId="{55425133-8EF0-4495-95F2-B446FE4D3A3F}" srcOrd="0" destOrd="0" presId="urn:microsoft.com/office/officeart/2005/8/layout/cycle6"/>
    <dgm:cxn modelId="{E7B6A6D6-D3AC-456C-ACCF-0B1A947BCA61}" type="presOf" srcId="{C7C0BDAF-4694-4997-BB8A-7F333100B934}" destId="{4FA0A386-3734-4CF2-B236-7F5B71FFD17F}" srcOrd="0" destOrd="0" presId="urn:microsoft.com/office/officeart/2005/8/layout/cycle6"/>
    <dgm:cxn modelId="{BB6F69A6-AEB8-4F5C-966F-1CD5207FDFD3}" type="presOf" srcId="{B4B3A118-B361-4C51-9D85-92E8332A7516}" destId="{14BE73B8-6375-46F2-88B7-085226E64BE8}" srcOrd="0" destOrd="0" presId="urn:microsoft.com/office/officeart/2005/8/layout/cycle6"/>
    <dgm:cxn modelId="{8EBCFA71-62B9-4D11-8118-6EF9ED54C15D}" type="presOf" srcId="{1F6C7835-D0F6-469D-A984-9082FE814F38}" destId="{2F6FBD9D-6475-40E3-8683-8F18976A8A46}" srcOrd="0" destOrd="0" presId="urn:microsoft.com/office/officeart/2005/8/layout/cycle6"/>
    <dgm:cxn modelId="{057699BB-36AD-4096-B674-28BB3A6CE527}" type="presOf" srcId="{51E26F71-E6EF-48B1-9A0A-06B5E066F6A7}" destId="{B05D71EA-F358-4F5C-A437-FE35EC2F4B40}" srcOrd="0" destOrd="0" presId="urn:microsoft.com/office/officeart/2005/8/layout/cycle6"/>
    <dgm:cxn modelId="{78668F16-50C9-4A1D-AA66-3C6C74AD9A8C}" srcId="{5B50CCA8-04F0-4274-908D-11A0B2DFB349}" destId="{EFDA1909-430C-4CDE-A9FB-DFAA0AA7D319}" srcOrd="8" destOrd="0" parTransId="{63BEBD71-4F5B-49E2-B42C-86865760C602}" sibTransId="{EF7E613F-F35C-4247-A835-783BC9A71214}"/>
    <dgm:cxn modelId="{4B309B11-D299-4454-AC7A-5FB88B4DD53F}" type="presOf" srcId="{41BB5925-20F9-4894-861A-CE7B6BAEBCA5}" destId="{C43E4E3B-C8C8-4DAE-A657-61133F25C364}" srcOrd="0" destOrd="0" presId="urn:microsoft.com/office/officeart/2005/8/layout/cycle6"/>
    <dgm:cxn modelId="{049472CA-A511-43E6-8029-57C235C332F8}" type="presOf" srcId="{4718F98C-AD05-45B2-8721-5DD272F61788}" destId="{D957580F-6451-415B-B845-EB1A5FFF50F4}" srcOrd="0" destOrd="0" presId="urn:microsoft.com/office/officeart/2005/8/layout/cycle6"/>
    <dgm:cxn modelId="{C398BA93-D4B7-4864-A2D4-1C25350A6D56}" type="presOf" srcId="{3E3BDA75-23DD-4AA1-A852-D00890081FF6}" destId="{EA53F4E4-4612-4C43-B02F-B74DDEE88113}" srcOrd="0" destOrd="0" presId="urn:microsoft.com/office/officeart/2005/8/layout/cycle6"/>
    <dgm:cxn modelId="{6BDF8934-D827-42D2-BDBD-92EB9388427C}" type="presOf" srcId="{18CF150E-6C7E-4CCD-B255-AB720A730091}" destId="{1FF1DFEB-22FA-4FDF-AA83-D917596F8EC4}" srcOrd="0" destOrd="0" presId="urn:microsoft.com/office/officeart/2005/8/layout/cycle6"/>
    <dgm:cxn modelId="{923F4957-FF61-4655-94BA-A8870A95F71B}" srcId="{5B50CCA8-04F0-4274-908D-11A0B2DFB349}" destId="{6FA828BC-3305-426C-AC58-8761F8C9FEDE}" srcOrd="3" destOrd="0" parTransId="{6724C9BB-CE8C-44A0-A807-75209E6CECA3}" sibTransId="{99839DD7-CCED-4B2D-9EBF-65BA05D8737D}"/>
    <dgm:cxn modelId="{1792A99C-721E-4401-8B0F-E0EA1A49B50B}" type="presOf" srcId="{E0E45DDF-BDFB-4E25-B2AF-4C98A26C8686}" destId="{9A0DDC05-D223-4D38-A6CF-4BCBA2496FEB}" srcOrd="0" destOrd="0" presId="urn:microsoft.com/office/officeart/2005/8/layout/cycle6"/>
    <dgm:cxn modelId="{E12ED1A9-5DDB-4BD9-BC80-4BA450EF7EF7}" type="presOf" srcId="{8EEB8951-4377-4834-B20B-2ECB51AE60A9}" destId="{0897CB40-71C4-4FB4-8678-59DD80C0EC33}" srcOrd="0" destOrd="0" presId="urn:microsoft.com/office/officeart/2005/8/layout/cycle6"/>
    <dgm:cxn modelId="{A4CE116F-1FF5-4FC0-9D05-F4B9A5265E98}" type="presOf" srcId="{9DFDC8CD-2330-41D1-ABCF-EBED3E62D2A4}" destId="{7F57D858-382B-4C6D-926A-5A6729DE5AB3}" srcOrd="0" destOrd="0" presId="urn:microsoft.com/office/officeart/2005/8/layout/cycle6"/>
    <dgm:cxn modelId="{4B369A16-443D-444A-9C9F-11F0CC9D9197}" type="presOf" srcId="{5B50CCA8-04F0-4274-908D-11A0B2DFB349}" destId="{6FBDDE8E-1EBC-423A-8F2D-3A50E23AE727}" srcOrd="0" destOrd="0" presId="urn:microsoft.com/office/officeart/2005/8/layout/cycle6"/>
    <dgm:cxn modelId="{1F0EA6C4-C4C6-4EF7-A1C7-3B1D3C3F5314}" type="presOf" srcId="{6FA828BC-3305-426C-AC58-8761F8C9FEDE}" destId="{49F59D9D-B18C-48F8-BEB2-34202B4C3776}" srcOrd="0" destOrd="0" presId="urn:microsoft.com/office/officeart/2005/8/layout/cycle6"/>
    <dgm:cxn modelId="{037619AE-3135-41D6-835C-153A19C4F25E}" srcId="{5B50CCA8-04F0-4274-908D-11A0B2DFB349}" destId="{3E3BDA75-23DD-4AA1-A852-D00890081FF6}" srcOrd="7" destOrd="0" parTransId="{7372459B-150D-409D-B10A-73E8BB609345}" sibTransId="{C7C0BDAF-4694-4997-BB8A-7F333100B934}"/>
    <dgm:cxn modelId="{C8F55259-27C4-4ADF-B5D2-3062F70F3456}" type="presOf" srcId="{662395E5-EBBC-495E-A227-72D334926673}" destId="{C810F360-61BB-4DA5-A6BD-5ECDB761877E}" srcOrd="0" destOrd="0" presId="urn:microsoft.com/office/officeart/2005/8/layout/cycle6"/>
    <dgm:cxn modelId="{DC6635E9-EDF1-474A-96CF-14FF6A82B003}" type="presParOf" srcId="{6FBDDE8E-1EBC-423A-8F2D-3A50E23AE727}" destId="{08D2F9AC-0A0C-40FA-B235-7A444EFEFD8C}" srcOrd="0" destOrd="0" presId="urn:microsoft.com/office/officeart/2005/8/layout/cycle6"/>
    <dgm:cxn modelId="{E29095DA-A515-496C-BD49-F2F42299928E}" type="presParOf" srcId="{6FBDDE8E-1EBC-423A-8F2D-3A50E23AE727}" destId="{47575F21-4AD0-4B37-BB05-A64207FA8742}" srcOrd="1" destOrd="0" presId="urn:microsoft.com/office/officeart/2005/8/layout/cycle6"/>
    <dgm:cxn modelId="{6F4881FC-E0E4-4731-AD03-3BE35C327492}" type="presParOf" srcId="{6FBDDE8E-1EBC-423A-8F2D-3A50E23AE727}" destId="{55425133-8EF0-4495-95F2-B446FE4D3A3F}" srcOrd="2" destOrd="0" presId="urn:microsoft.com/office/officeart/2005/8/layout/cycle6"/>
    <dgm:cxn modelId="{EE55643C-E389-4CC4-8CB0-4BFB1A2F2066}" type="presParOf" srcId="{6FBDDE8E-1EBC-423A-8F2D-3A50E23AE727}" destId="{0897CB40-71C4-4FB4-8678-59DD80C0EC33}" srcOrd="3" destOrd="0" presId="urn:microsoft.com/office/officeart/2005/8/layout/cycle6"/>
    <dgm:cxn modelId="{4541DC66-5358-4E85-9112-A41529CF6AD0}" type="presParOf" srcId="{6FBDDE8E-1EBC-423A-8F2D-3A50E23AE727}" destId="{F07173B2-B21A-476D-922C-486BA4C00813}" srcOrd="4" destOrd="0" presId="urn:microsoft.com/office/officeart/2005/8/layout/cycle6"/>
    <dgm:cxn modelId="{16F80A85-3928-4030-9061-21F00D2C4508}" type="presParOf" srcId="{6FBDDE8E-1EBC-423A-8F2D-3A50E23AE727}" destId="{1DF208D8-1748-41C4-A182-99AE8CED522B}" srcOrd="5" destOrd="0" presId="urn:microsoft.com/office/officeart/2005/8/layout/cycle6"/>
    <dgm:cxn modelId="{48CD05AF-99C0-4E6F-A3F9-8C58354749F7}" type="presParOf" srcId="{6FBDDE8E-1EBC-423A-8F2D-3A50E23AE727}" destId="{14BE73B8-6375-46F2-88B7-085226E64BE8}" srcOrd="6" destOrd="0" presId="urn:microsoft.com/office/officeart/2005/8/layout/cycle6"/>
    <dgm:cxn modelId="{19508EC7-E424-4908-881C-F4E0BD944D2A}" type="presParOf" srcId="{6FBDDE8E-1EBC-423A-8F2D-3A50E23AE727}" destId="{11937B3C-A35B-49F9-8848-63AFFE66486C}" srcOrd="7" destOrd="0" presId="urn:microsoft.com/office/officeart/2005/8/layout/cycle6"/>
    <dgm:cxn modelId="{9BA25AFC-DB76-43D5-A182-E4907C88B7E1}" type="presParOf" srcId="{6FBDDE8E-1EBC-423A-8F2D-3A50E23AE727}" destId="{2F6FBD9D-6475-40E3-8683-8F18976A8A46}" srcOrd="8" destOrd="0" presId="urn:microsoft.com/office/officeart/2005/8/layout/cycle6"/>
    <dgm:cxn modelId="{DB7D6969-21B6-4A55-988C-8EA2F571BE8A}" type="presParOf" srcId="{6FBDDE8E-1EBC-423A-8F2D-3A50E23AE727}" destId="{49F59D9D-B18C-48F8-BEB2-34202B4C3776}" srcOrd="9" destOrd="0" presId="urn:microsoft.com/office/officeart/2005/8/layout/cycle6"/>
    <dgm:cxn modelId="{3B29246C-DBAA-4A01-A410-3B95B414EBB8}" type="presParOf" srcId="{6FBDDE8E-1EBC-423A-8F2D-3A50E23AE727}" destId="{628A7418-86D1-4A26-A88C-61170B43F62F}" srcOrd="10" destOrd="0" presId="urn:microsoft.com/office/officeart/2005/8/layout/cycle6"/>
    <dgm:cxn modelId="{D8A2F93E-C50C-41A7-BD49-F459BF843B33}" type="presParOf" srcId="{6FBDDE8E-1EBC-423A-8F2D-3A50E23AE727}" destId="{69AB206E-1137-4B88-83DA-9F17BF741C35}" srcOrd="11" destOrd="0" presId="urn:microsoft.com/office/officeart/2005/8/layout/cycle6"/>
    <dgm:cxn modelId="{461D462F-8EEC-4BCA-B069-7BD541DCB3AC}" type="presParOf" srcId="{6FBDDE8E-1EBC-423A-8F2D-3A50E23AE727}" destId="{C43E4E3B-C8C8-4DAE-A657-61133F25C364}" srcOrd="12" destOrd="0" presId="urn:microsoft.com/office/officeart/2005/8/layout/cycle6"/>
    <dgm:cxn modelId="{ECF176F3-48D2-498A-99A4-6DF5DAC1220F}" type="presParOf" srcId="{6FBDDE8E-1EBC-423A-8F2D-3A50E23AE727}" destId="{9615E43C-46F6-482A-8F2E-E7041CE1460D}" srcOrd="13" destOrd="0" presId="urn:microsoft.com/office/officeart/2005/8/layout/cycle6"/>
    <dgm:cxn modelId="{295D6161-4E95-4DA6-9662-25CB2095954E}" type="presParOf" srcId="{6FBDDE8E-1EBC-423A-8F2D-3A50E23AE727}" destId="{B05D71EA-F358-4F5C-A437-FE35EC2F4B40}" srcOrd="14" destOrd="0" presId="urn:microsoft.com/office/officeart/2005/8/layout/cycle6"/>
    <dgm:cxn modelId="{12CC51BA-CF42-4F59-91BA-8FDDDFBA5E16}" type="presParOf" srcId="{6FBDDE8E-1EBC-423A-8F2D-3A50E23AE727}" destId="{15387F9E-C8BA-4D3E-BDD9-3276EBFB2393}" srcOrd="15" destOrd="0" presId="urn:microsoft.com/office/officeart/2005/8/layout/cycle6"/>
    <dgm:cxn modelId="{1438BEE4-5B8E-4BC4-8043-CDC844DE6CAA}" type="presParOf" srcId="{6FBDDE8E-1EBC-423A-8F2D-3A50E23AE727}" destId="{5BF0491B-63EB-4367-B8B9-A256C9A13270}" srcOrd="16" destOrd="0" presId="urn:microsoft.com/office/officeart/2005/8/layout/cycle6"/>
    <dgm:cxn modelId="{073CD118-3DA8-434A-A2FB-12864CE3241F}" type="presParOf" srcId="{6FBDDE8E-1EBC-423A-8F2D-3A50E23AE727}" destId="{C810F360-61BB-4DA5-A6BD-5ECDB761877E}" srcOrd="17" destOrd="0" presId="urn:microsoft.com/office/officeart/2005/8/layout/cycle6"/>
    <dgm:cxn modelId="{C920E390-D85B-4C13-A51B-B72856F29412}" type="presParOf" srcId="{6FBDDE8E-1EBC-423A-8F2D-3A50E23AE727}" destId="{D7927815-0E20-4335-8600-F020460F63A0}" srcOrd="18" destOrd="0" presId="urn:microsoft.com/office/officeart/2005/8/layout/cycle6"/>
    <dgm:cxn modelId="{79137DBD-99CE-4E7B-A1F6-4A7AFA648D85}" type="presParOf" srcId="{6FBDDE8E-1EBC-423A-8F2D-3A50E23AE727}" destId="{A715317B-60E1-4209-A342-C2D85553661B}" srcOrd="19" destOrd="0" presId="urn:microsoft.com/office/officeart/2005/8/layout/cycle6"/>
    <dgm:cxn modelId="{4D45C60F-2994-4ACC-8AE3-471F7902BFF4}" type="presParOf" srcId="{6FBDDE8E-1EBC-423A-8F2D-3A50E23AE727}" destId="{7F57D858-382B-4C6D-926A-5A6729DE5AB3}" srcOrd="20" destOrd="0" presId="urn:microsoft.com/office/officeart/2005/8/layout/cycle6"/>
    <dgm:cxn modelId="{32600792-5020-4618-A64B-EC11E34B4B8C}" type="presParOf" srcId="{6FBDDE8E-1EBC-423A-8F2D-3A50E23AE727}" destId="{EA53F4E4-4612-4C43-B02F-B74DDEE88113}" srcOrd="21" destOrd="0" presId="urn:microsoft.com/office/officeart/2005/8/layout/cycle6"/>
    <dgm:cxn modelId="{58E0D13A-8C0A-4811-8D43-4214D17C335D}" type="presParOf" srcId="{6FBDDE8E-1EBC-423A-8F2D-3A50E23AE727}" destId="{9D390B0F-2A33-4C14-BFC2-C5771A4217A8}" srcOrd="22" destOrd="0" presId="urn:microsoft.com/office/officeart/2005/8/layout/cycle6"/>
    <dgm:cxn modelId="{FDBAD429-FBBA-4677-A75A-FBD4EA0E8C36}" type="presParOf" srcId="{6FBDDE8E-1EBC-423A-8F2D-3A50E23AE727}" destId="{4FA0A386-3734-4CF2-B236-7F5B71FFD17F}" srcOrd="23" destOrd="0" presId="urn:microsoft.com/office/officeart/2005/8/layout/cycle6"/>
    <dgm:cxn modelId="{238F047A-B13E-491E-9558-1E8687C584B5}" type="presParOf" srcId="{6FBDDE8E-1EBC-423A-8F2D-3A50E23AE727}" destId="{7066F43F-C31C-46D7-ADF4-370285F338AC}" srcOrd="24" destOrd="0" presId="urn:microsoft.com/office/officeart/2005/8/layout/cycle6"/>
    <dgm:cxn modelId="{01D26CB6-D2BA-49E8-8245-193C25D7B2EE}" type="presParOf" srcId="{6FBDDE8E-1EBC-423A-8F2D-3A50E23AE727}" destId="{37BF131D-4C12-4059-A283-28877E998EA1}" srcOrd="25" destOrd="0" presId="urn:microsoft.com/office/officeart/2005/8/layout/cycle6"/>
    <dgm:cxn modelId="{37BECDB8-CE32-4EEA-9CF8-CC3D039C512F}" type="presParOf" srcId="{6FBDDE8E-1EBC-423A-8F2D-3A50E23AE727}" destId="{1BBB4640-9E9E-4CE5-BE52-5FC26EF70403}" srcOrd="26" destOrd="0" presId="urn:microsoft.com/office/officeart/2005/8/layout/cycle6"/>
    <dgm:cxn modelId="{6951C05E-5472-48F0-B9F8-0BA8F7E2046A}" type="presParOf" srcId="{6FBDDE8E-1EBC-423A-8F2D-3A50E23AE727}" destId="{D957580F-6451-415B-B845-EB1A5FFF50F4}" srcOrd="27" destOrd="0" presId="urn:microsoft.com/office/officeart/2005/8/layout/cycle6"/>
    <dgm:cxn modelId="{9AC3FD63-194E-4E51-95A7-4D2BE783DFC4}" type="presParOf" srcId="{6FBDDE8E-1EBC-423A-8F2D-3A50E23AE727}" destId="{C4E7E29C-FB6A-4CB6-8ED4-088F54060DE5}" srcOrd="28" destOrd="0" presId="urn:microsoft.com/office/officeart/2005/8/layout/cycle6"/>
    <dgm:cxn modelId="{8F95B3B4-1C6A-4AE4-896C-01BED51A6D07}" type="presParOf" srcId="{6FBDDE8E-1EBC-423A-8F2D-3A50E23AE727}" destId="{D868AAEB-4851-4EC6-9705-D766CDCCEA80}" srcOrd="29" destOrd="0" presId="urn:microsoft.com/office/officeart/2005/8/layout/cycle6"/>
    <dgm:cxn modelId="{B8BDC697-E214-4885-B966-75B59F2A90C0}" type="presParOf" srcId="{6FBDDE8E-1EBC-423A-8F2D-3A50E23AE727}" destId="{9A0DDC05-D223-4D38-A6CF-4BCBA2496FEB}" srcOrd="30" destOrd="0" presId="urn:microsoft.com/office/officeart/2005/8/layout/cycle6"/>
    <dgm:cxn modelId="{F64871B7-1450-4CE0-B9AF-CBD4D7E333FD}" type="presParOf" srcId="{6FBDDE8E-1EBC-423A-8F2D-3A50E23AE727}" destId="{3CE734D0-8294-4A06-B69A-1E0157C4C060}" srcOrd="31" destOrd="0" presId="urn:microsoft.com/office/officeart/2005/8/layout/cycle6"/>
    <dgm:cxn modelId="{71709DAC-572B-4EC0-9515-6A20E3AD4C27}" type="presParOf" srcId="{6FBDDE8E-1EBC-423A-8F2D-3A50E23AE727}" destId="{1FF1DFEB-22FA-4FDF-AA83-D917596F8EC4}" srcOrd="32" destOrd="0" presId="urn:microsoft.com/office/officeart/2005/8/layout/cycle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AFD13EC-059C-4A68-A67A-132E470E38F7}" type="doc">
      <dgm:prSet loTypeId="urn:microsoft.com/office/officeart/2005/8/layout/cycle3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5BECB851-E35C-4B49-8C0E-634FE7CA5EFF}">
      <dgm:prSet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Современная нормативная база</a:t>
          </a:r>
          <a:endParaRPr lang="en-US" sz="16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Профессиональные стандарты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ГОСТ Технологии выполнения простых медицинских услуг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E12A490-276D-43BE-9668-D781E6B14E01}" type="parTrans" cxnId="{6BB30810-563C-4283-B1BA-A2E5CAEF3E39}">
      <dgm:prSet/>
      <dgm:spPr/>
      <dgm:t>
        <a:bodyPr/>
        <a:lstStyle/>
        <a:p>
          <a:endParaRPr lang="ru-RU"/>
        </a:p>
      </dgm:t>
    </dgm:pt>
    <dgm:pt modelId="{E162BBA0-4F02-46F5-9172-8E34D7B04C57}" type="sibTrans" cxnId="{6BB30810-563C-4283-B1BA-A2E5CAEF3E39}">
      <dgm:prSet/>
      <dgm:spPr/>
      <dgm:t>
        <a:bodyPr/>
        <a:lstStyle/>
        <a:p>
          <a:endParaRPr lang="ru-RU" dirty="0"/>
        </a:p>
      </dgm:t>
    </dgm:pt>
    <dgm:pt modelId="{64FA7AD7-4D65-43A6-AA6D-D99F52845DD5}">
      <dgm:prSet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Высокопрофессиональный педагогический коллектив 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F9CE67-6807-4212-985A-3AA9657858F5}" type="parTrans" cxnId="{BB93290A-1751-4310-ACAF-E6068AB0A037}">
      <dgm:prSet/>
      <dgm:spPr/>
      <dgm:t>
        <a:bodyPr/>
        <a:lstStyle/>
        <a:p>
          <a:endParaRPr lang="ru-RU"/>
        </a:p>
      </dgm:t>
    </dgm:pt>
    <dgm:pt modelId="{C8C7C885-2BA8-4D27-AF9E-9E6985C7F27C}" type="sibTrans" cxnId="{BB93290A-1751-4310-ACAF-E6068AB0A037}">
      <dgm:prSet/>
      <dgm:spPr/>
      <dgm:t>
        <a:bodyPr/>
        <a:lstStyle/>
        <a:p>
          <a:endParaRPr lang="ru-RU"/>
        </a:p>
      </dgm:t>
    </dgm:pt>
    <dgm:pt modelId="{CD99C755-4015-4221-BCA0-D258F71B8B30}">
      <dgm:prSet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Современное техническое обеспечение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 smtClean="0"/>
            <a:t>Симуляционное  обучение Инновационные технологии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 smtClean="0"/>
            <a:t>Сотрудничество с международными медицинскими компаниями</a:t>
          </a:r>
          <a:endParaRPr lang="ru-RU" sz="1600" b="1" dirty="0"/>
        </a:p>
      </dgm:t>
    </dgm:pt>
    <dgm:pt modelId="{AD82946D-FAF8-475E-960F-F0152782BC6E}" type="parTrans" cxnId="{AD433C6C-4144-468B-A1AC-D5B56AC631DE}">
      <dgm:prSet/>
      <dgm:spPr/>
      <dgm:t>
        <a:bodyPr/>
        <a:lstStyle/>
        <a:p>
          <a:endParaRPr lang="ru-RU"/>
        </a:p>
      </dgm:t>
    </dgm:pt>
    <dgm:pt modelId="{5CB5FC33-B944-4E15-81A1-4551900806F0}" type="sibTrans" cxnId="{AD433C6C-4144-468B-A1AC-D5B56AC631DE}">
      <dgm:prSet/>
      <dgm:spPr/>
      <dgm:t>
        <a:bodyPr/>
        <a:lstStyle/>
        <a:p>
          <a:endParaRPr lang="ru-RU"/>
        </a:p>
      </dgm:t>
    </dgm:pt>
    <dgm:pt modelId="{A0FB540B-7593-4C2E-A421-C38B95F306C0}">
      <dgm:prSet phldrT="[Текст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Формирование навыков самообразования у обучающихся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 smtClean="0"/>
            <a:t>Организация самостоятельной работы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 smtClean="0"/>
            <a:t>Высокий уровень учебно-методической литературы</a:t>
          </a:r>
          <a:endParaRPr lang="ru-RU" sz="1600" b="1" dirty="0"/>
        </a:p>
      </dgm:t>
    </dgm:pt>
    <dgm:pt modelId="{9F07720D-147E-4F2B-8C45-0F953DC49B96}" type="parTrans" cxnId="{F7199F17-F54A-44A8-BB25-F58C6D37C1B0}">
      <dgm:prSet/>
      <dgm:spPr/>
      <dgm:t>
        <a:bodyPr/>
        <a:lstStyle/>
        <a:p>
          <a:endParaRPr lang="ru-RU"/>
        </a:p>
      </dgm:t>
    </dgm:pt>
    <dgm:pt modelId="{154BF675-F527-444A-A3B6-FCE37BEAD8B4}" type="sibTrans" cxnId="{F7199F17-F54A-44A8-BB25-F58C6D37C1B0}">
      <dgm:prSet/>
      <dgm:spPr/>
      <dgm:t>
        <a:bodyPr/>
        <a:lstStyle/>
        <a:p>
          <a:endParaRPr lang="ru-RU"/>
        </a:p>
      </dgm:t>
    </dgm:pt>
    <dgm:pt modelId="{85A14C49-6D4F-43E5-9C6E-C60DA2FC013A}">
      <dgm:prSet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Эффективные формы контроля профессиональных компетенций</a:t>
          </a:r>
        </a:p>
        <a:p>
          <a:pPr>
            <a:spcAft>
              <a:spcPts val="0"/>
            </a:spcAft>
          </a:pPr>
          <a:r>
            <a:rPr lang="ru-RU" sz="1600" b="1" dirty="0" smtClean="0"/>
            <a:t>Аккредитация средних медицинских работников</a:t>
          </a:r>
          <a:r>
            <a:rPr lang="en-US" sz="1600" b="1" dirty="0" smtClean="0"/>
            <a:t> </a:t>
          </a:r>
          <a:endParaRPr lang="ru-RU" sz="1600" b="1" dirty="0" smtClean="0"/>
        </a:p>
        <a:p>
          <a:pPr>
            <a:spcAft>
              <a:spcPct val="35000"/>
            </a:spcAft>
          </a:pPr>
          <a:endParaRPr lang="ru-RU" sz="1600" b="1" dirty="0"/>
        </a:p>
      </dgm:t>
    </dgm:pt>
    <dgm:pt modelId="{3596D73A-295D-47F2-A7C5-FBE7C9F99AF5}" type="parTrans" cxnId="{7F5EDC83-FD86-47B4-8F58-4CDCD474DF12}">
      <dgm:prSet/>
      <dgm:spPr/>
      <dgm:t>
        <a:bodyPr/>
        <a:lstStyle/>
        <a:p>
          <a:endParaRPr lang="ru-RU"/>
        </a:p>
      </dgm:t>
    </dgm:pt>
    <dgm:pt modelId="{80D09279-5CFB-4D47-97BE-A9222D3F0B22}" type="sibTrans" cxnId="{7F5EDC83-FD86-47B4-8F58-4CDCD474DF12}">
      <dgm:prSet/>
      <dgm:spPr/>
      <dgm:t>
        <a:bodyPr/>
        <a:lstStyle/>
        <a:p>
          <a:endParaRPr lang="ru-RU"/>
        </a:p>
      </dgm:t>
    </dgm:pt>
    <dgm:pt modelId="{AFEF81ED-AC20-496B-8F61-090F5E382014}">
      <dgm:prSet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Качество подготовки специалиста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C39A520-4FE3-4C5C-99CE-58E0E98E1B0A}" type="parTrans" cxnId="{F7D494ED-6D9A-4A7C-B754-EB2377C3955A}">
      <dgm:prSet/>
      <dgm:spPr/>
      <dgm:t>
        <a:bodyPr/>
        <a:lstStyle/>
        <a:p>
          <a:endParaRPr lang="ru-RU"/>
        </a:p>
      </dgm:t>
    </dgm:pt>
    <dgm:pt modelId="{E9C4ECC7-F901-4594-AFC6-4CCDBCCA0C24}" type="sibTrans" cxnId="{F7D494ED-6D9A-4A7C-B754-EB2377C3955A}">
      <dgm:prSet/>
      <dgm:spPr/>
      <dgm:t>
        <a:bodyPr/>
        <a:lstStyle/>
        <a:p>
          <a:endParaRPr lang="ru-RU"/>
        </a:p>
      </dgm:t>
    </dgm:pt>
    <dgm:pt modelId="{323C3DB0-86D9-477B-9A83-B51997A43CE7}" type="pres">
      <dgm:prSet presAssocID="{DAFD13EC-059C-4A68-A67A-132E470E38F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312143C-76BB-4F46-BE2F-2E3E09275ACA}" type="pres">
      <dgm:prSet presAssocID="{DAFD13EC-059C-4A68-A67A-132E470E38F7}" presName="cycle" presStyleCnt="0"/>
      <dgm:spPr/>
      <dgm:t>
        <a:bodyPr/>
        <a:lstStyle/>
        <a:p>
          <a:endParaRPr lang="ru-RU"/>
        </a:p>
      </dgm:t>
    </dgm:pt>
    <dgm:pt modelId="{3AE59315-A1E6-42EE-9990-1006A80FFBDE}" type="pres">
      <dgm:prSet presAssocID="{5BECB851-E35C-4B49-8C0E-634FE7CA5EFF}" presName="nodeFirstNode" presStyleLbl="node1" presStyleIdx="0" presStyleCnt="6" custScaleX="110712" custScaleY="204242" custRadScaleRad="152933" custRadScaleInc="1204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29D311-ADAB-48D1-A396-ABE258149585}" type="pres">
      <dgm:prSet presAssocID="{E162BBA0-4F02-46F5-9172-8E34D7B04C57}" presName="sibTransFirstNode" presStyleLbl="bgShp" presStyleIdx="0" presStyleCnt="1" custLinFactNeighborX="-40173" custLinFactNeighborY="-7140"/>
      <dgm:spPr/>
      <dgm:t>
        <a:bodyPr/>
        <a:lstStyle/>
        <a:p>
          <a:endParaRPr lang="ru-RU"/>
        </a:p>
      </dgm:t>
    </dgm:pt>
    <dgm:pt modelId="{C2E6D619-19E5-419F-83CB-C74043C4F279}" type="pres">
      <dgm:prSet presAssocID="{64FA7AD7-4D65-43A6-AA6D-D99F52845DD5}" presName="nodeFollowingNodes" presStyleLbl="node1" presStyleIdx="1" presStyleCnt="6" custScaleX="155726" custScaleY="74409" custRadScaleRad="110817" custRadScaleInc="2117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0B83B0-0015-4C4C-9BA0-4B9C7DA413FA}" type="pres">
      <dgm:prSet presAssocID="{A0FB540B-7593-4C2E-A421-C38B95F306C0}" presName="nodeFollowingNodes" presStyleLbl="node1" presStyleIdx="2" presStyleCnt="6" custScaleX="138388" custScaleY="216898" custRadScaleRad="140548" custRadScaleInc="2668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759622-1878-4BA2-986D-29169B8F9A8D}" type="pres">
      <dgm:prSet presAssocID="{CD99C755-4015-4221-BCA0-D258F71B8B30}" presName="nodeFollowingNodes" presStyleLbl="node1" presStyleIdx="3" presStyleCnt="6" custScaleX="151818" custScaleY="192911" custRadScaleRad="126435" custRadScaleInc="-1442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691FCE-2FE8-4593-A813-A07E47A70B86}" type="pres">
      <dgm:prSet presAssocID="{85A14C49-6D4F-43E5-9C6E-C60DA2FC013A}" presName="nodeFollowingNodes" presStyleLbl="node1" presStyleIdx="4" presStyleCnt="6" custScaleX="141722" custScaleY="158410" custRadScaleRad="143799" custRadScaleInc="1167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AEB48E-D276-4449-923F-4F4A8DBAF41C}" type="pres">
      <dgm:prSet presAssocID="{AFEF81ED-AC20-496B-8F61-090F5E382014}" presName="nodeFollowingNodes" presStyleLbl="node1" presStyleIdx="5" presStyleCnt="6" custScaleX="109578" custScaleY="158879" custRadScaleRad="108031" custRadScaleInc="1339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9E04B2-D98F-4F6E-B932-49F48BC49C6B}" type="presOf" srcId="{64FA7AD7-4D65-43A6-AA6D-D99F52845DD5}" destId="{C2E6D619-19E5-419F-83CB-C74043C4F279}" srcOrd="0" destOrd="0" presId="urn:microsoft.com/office/officeart/2005/8/layout/cycle3"/>
    <dgm:cxn modelId="{7F5EDC83-FD86-47B4-8F58-4CDCD474DF12}" srcId="{DAFD13EC-059C-4A68-A67A-132E470E38F7}" destId="{85A14C49-6D4F-43E5-9C6E-C60DA2FC013A}" srcOrd="4" destOrd="0" parTransId="{3596D73A-295D-47F2-A7C5-FBE7C9F99AF5}" sibTransId="{80D09279-5CFB-4D47-97BE-A9222D3F0B22}"/>
    <dgm:cxn modelId="{E568FE83-D791-4433-8D50-52ABC5E2DF89}" type="presOf" srcId="{DAFD13EC-059C-4A68-A67A-132E470E38F7}" destId="{323C3DB0-86D9-477B-9A83-B51997A43CE7}" srcOrd="0" destOrd="0" presId="urn:microsoft.com/office/officeart/2005/8/layout/cycle3"/>
    <dgm:cxn modelId="{6BB30810-563C-4283-B1BA-A2E5CAEF3E39}" srcId="{DAFD13EC-059C-4A68-A67A-132E470E38F7}" destId="{5BECB851-E35C-4B49-8C0E-634FE7CA5EFF}" srcOrd="0" destOrd="0" parTransId="{9E12A490-276D-43BE-9668-D781E6B14E01}" sibTransId="{E162BBA0-4F02-46F5-9172-8E34D7B04C57}"/>
    <dgm:cxn modelId="{9F1AEC87-B308-4DE4-812B-74641ACB1CF5}" type="presOf" srcId="{E162BBA0-4F02-46F5-9172-8E34D7B04C57}" destId="{1329D311-ADAB-48D1-A396-ABE258149585}" srcOrd="0" destOrd="0" presId="urn:microsoft.com/office/officeart/2005/8/layout/cycle3"/>
    <dgm:cxn modelId="{F7199F17-F54A-44A8-BB25-F58C6D37C1B0}" srcId="{DAFD13EC-059C-4A68-A67A-132E470E38F7}" destId="{A0FB540B-7593-4C2E-A421-C38B95F306C0}" srcOrd="2" destOrd="0" parTransId="{9F07720D-147E-4F2B-8C45-0F953DC49B96}" sibTransId="{154BF675-F527-444A-A3B6-FCE37BEAD8B4}"/>
    <dgm:cxn modelId="{F7D494ED-6D9A-4A7C-B754-EB2377C3955A}" srcId="{DAFD13EC-059C-4A68-A67A-132E470E38F7}" destId="{AFEF81ED-AC20-496B-8F61-090F5E382014}" srcOrd="5" destOrd="0" parTransId="{6C39A520-4FE3-4C5C-99CE-58E0E98E1B0A}" sibTransId="{E9C4ECC7-F901-4594-AFC6-4CCDBCCA0C24}"/>
    <dgm:cxn modelId="{619C9630-F39B-4F31-8000-DDDFA59A2D14}" type="presOf" srcId="{A0FB540B-7593-4C2E-A421-C38B95F306C0}" destId="{DA0B83B0-0015-4C4C-9BA0-4B9C7DA413FA}" srcOrd="0" destOrd="0" presId="urn:microsoft.com/office/officeart/2005/8/layout/cycle3"/>
    <dgm:cxn modelId="{97C26BAE-9FD1-4F46-A918-DAA5C6442C74}" type="presOf" srcId="{AFEF81ED-AC20-496B-8F61-090F5E382014}" destId="{8DAEB48E-D276-4449-923F-4F4A8DBAF41C}" srcOrd="0" destOrd="0" presId="urn:microsoft.com/office/officeart/2005/8/layout/cycle3"/>
    <dgm:cxn modelId="{601CBDAA-4658-4B51-85F8-E5A7D8AA2034}" type="presOf" srcId="{5BECB851-E35C-4B49-8C0E-634FE7CA5EFF}" destId="{3AE59315-A1E6-42EE-9990-1006A80FFBDE}" srcOrd="0" destOrd="0" presId="urn:microsoft.com/office/officeart/2005/8/layout/cycle3"/>
    <dgm:cxn modelId="{D324130C-594E-47CA-9796-0FDE9F345EA5}" type="presOf" srcId="{CD99C755-4015-4221-BCA0-D258F71B8B30}" destId="{A9759622-1878-4BA2-986D-29169B8F9A8D}" srcOrd="0" destOrd="0" presId="urn:microsoft.com/office/officeart/2005/8/layout/cycle3"/>
    <dgm:cxn modelId="{BB93290A-1751-4310-ACAF-E6068AB0A037}" srcId="{DAFD13EC-059C-4A68-A67A-132E470E38F7}" destId="{64FA7AD7-4D65-43A6-AA6D-D99F52845DD5}" srcOrd="1" destOrd="0" parTransId="{F5F9CE67-6807-4212-985A-3AA9657858F5}" sibTransId="{C8C7C885-2BA8-4D27-AF9E-9E6985C7F27C}"/>
    <dgm:cxn modelId="{AD433C6C-4144-468B-A1AC-D5B56AC631DE}" srcId="{DAFD13EC-059C-4A68-A67A-132E470E38F7}" destId="{CD99C755-4015-4221-BCA0-D258F71B8B30}" srcOrd="3" destOrd="0" parTransId="{AD82946D-FAF8-475E-960F-F0152782BC6E}" sibTransId="{5CB5FC33-B944-4E15-81A1-4551900806F0}"/>
    <dgm:cxn modelId="{D436C407-5F16-4926-AC81-F1E10E82ED78}" type="presOf" srcId="{85A14C49-6D4F-43E5-9C6E-C60DA2FC013A}" destId="{BF691FCE-2FE8-4593-A813-A07E47A70B86}" srcOrd="0" destOrd="0" presId="urn:microsoft.com/office/officeart/2005/8/layout/cycle3"/>
    <dgm:cxn modelId="{7A5EEB86-9C8A-4A6F-AA09-432423F21BEA}" type="presParOf" srcId="{323C3DB0-86D9-477B-9A83-B51997A43CE7}" destId="{7312143C-76BB-4F46-BE2F-2E3E09275ACA}" srcOrd="0" destOrd="0" presId="urn:microsoft.com/office/officeart/2005/8/layout/cycle3"/>
    <dgm:cxn modelId="{B901820B-75A8-45A4-A69E-73178AFAD658}" type="presParOf" srcId="{7312143C-76BB-4F46-BE2F-2E3E09275ACA}" destId="{3AE59315-A1E6-42EE-9990-1006A80FFBDE}" srcOrd="0" destOrd="0" presId="urn:microsoft.com/office/officeart/2005/8/layout/cycle3"/>
    <dgm:cxn modelId="{1E2483C9-EA2B-423A-9445-B867542844C4}" type="presParOf" srcId="{7312143C-76BB-4F46-BE2F-2E3E09275ACA}" destId="{1329D311-ADAB-48D1-A396-ABE258149585}" srcOrd="1" destOrd="0" presId="urn:microsoft.com/office/officeart/2005/8/layout/cycle3"/>
    <dgm:cxn modelId="{BC167AD5-22CA-43A0-9947-3A99E776EC10}" type="presParOf" srcId="{7312143C-76BB-4F46-BE2F-2E3E09275ACA}" destId="{C2E6D619-19E5-419F-83CB-C74043C4F279}" srcOrd="2" destOrd="0" presId="urn:microsoft.com/office/officeart/2005/8/layout/cycle3"/>
    <dgm:cxn modelId="{7BE131D8-8DF3-44EE-A7C8-7D83F441BC3B}" type="presParOf" srcId="{7312143C-76BB-4F46-BE2F-2E3E09275ACA}" destId="{DA0B83B0-0015-4C4C-9BA0-4B9C7DA413FA}" srcOrd="3" destOrd="0" presId="urn:microsoft.com/office/officeart/2005/8/layout/cycle3"/>
    <dgm:cxn modelId="{0EB22082-DAA5-4EBE-BAA4-44D48D357F05}" type="presParOf" srcId="{7312143C-76BB-4F46-BE2F-2E3E09275ACA}" destId="{A9759622-1878-4BA2-986D-29169B8F9A8D}" srcOrd="4" destOrd="0" presId="urn:microsoft.com/office/officeart/2005/8/layout/cycle3"/>
    <dgm:cxn modelId="{6F3C0C39-830A-4AC0-8E8A-F493B752791C}" type="presParOf" srcId="{7312143C-76BB-4F46-BE2F-2E3E09275ACA}" destId="{BF691FCE-2FE8-4593-A813-A07E47A70B86}" srcOrd="5" destOrd="0" presId="urn:microsoft.com/office/officeart/2005/8/layout/cycle3"/>
    <dgm:cxn modelId="{9B82077E-26EA-44F1-80D4-C8297B85F86A}" type="presParOf" srcId="{7312143C-76BB-4F46-BE2F-2E3E09275ACA}" destId="{8DAEB48E-D276-4449-923F-4F4A8DBAF41C}" srcOrd="6" destOrd="0" presId="urn:microsoft.com/office/officeart/2005/8/layout/cycle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6BAF57E-E597-4B81-B0CD-1D55A2426C99}" type="doc">
      <dgm:prSet loTypeId="urn:microsoft.com/office/officeart/2005/8/layout/process4" loCatId="process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32214114-F480-4641-810A-C52C825A416D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Профессиональные стандарты</a:t>
          </a:r>
          <a:endParaRPr lang="ru-RU" b="1" dirty="0">
            <a:solidFill>
              <a:schemeClr val="tx1"/>
            </a:solidFill>
          </a:endParaRPr>
        </a:p>
      </dgm:t>
    </dgm:pt>
    <dgm:pt modelId="{A54A3BD1-1E04-4A4F-927A-6053399F1507}" type="parTrans" cxnId="{543C7D8B-5F60-492A-B7C4-589F3496F9A3}">
      <dgm:prSet/>
      <dgm:spPr/>
      <dgm:t>
        <a:bodyPr/>
        <a:lstStyle/>
        <a:p>
          <a:endParaRPr lang="ru-RU"/>
        </a:p>
      </dgm:t>
    </dgm:pt>
    <dgm:pt modelId="{7E370738-BD8B-4B57-94F5-661C79577CF1}" type="sibTrans" cxnId="{543C7D8B-5F60-492A-B7C4-589F3496F9A3}">
      <dgm:prSet/>
      <dgm:spPr/>
      <dgm:t>
        <a:bodyPr/>
        <a:lstStyle/>
        <a:p>
          <a:endParaRPr lang="ru-RU"/>
        </a:p>
      </dgm:t>
    </dgm:pt>
    <dgm:pt modelId="{8BCB5F32-C660-417D-B48A-42CAC4219F92}">
      <dgm:prSet phldrT="[Текст]" custT="1"/>
      <dgm:spPr/>
      <dgm:t>
        <a:bodyPr/>
        <a:lstStyle/>
        <a:p>
          <a:r>
            <a:rPr lang="ru-RU" sz="2000" dirty="0" smtClean="0"/>
            <a:t>Трудовые функции</a:t>
          </a:r>
          <a:endParaRPr lang="ru-RU" sz="2000" dirty="0"/>
        </a:p>
      </dgm:t>
    </dgm:pt>
    <dgm:pt modelId="{1D404C1B-41F6-4262-802F-98E7A3AECE1C}" type="parTrans" cxnId="{6C2B2130-484B-4C5C-AB62-45B5714D89FE}">
      <dgm:prSet/>
      <dgm:spPr/>
      <dgm:t>
        <a:bodyPr/>
        <a:lstStyle/>
        <a:p>
          <a:endParaRPr lang="ru-RU"/>
        </a:p>
      </dgm:t>
    </dgm:pt>
    <dgm:pt modelId="{E2727D20-6BDA-42DA-BEB5-9B94C8FA8701}" type="sibTrans" cxnId="{6C2B2130-484B-4C5C-AB62-45B5714D89FE}">
      <dgm:prSet/>
      <dgm:spPr/>
      <dgm:t>
        <a:bodyPr/>
        <a:lstStyle/>
        <a:p>
          <a:endParaRPr lang="ru-RU"/>
        </a:p>
      </dgm:t>
    </dgm:pt>
    <dgm:pt modelId="{B57E0D39-B084-4BC0-8002-74F94BB58558}">
      <dgm:prSet phldrT="[Текст]" custT="1"/>
      <dgm:spPr/>
      <dgm:t>
        <a:bodyPr/>
        <a:lstStyle/>
        <a:p>
          <a:r>
            <a:rPr lang="ru-RU" sz="2000" dirty="0" smtClean="0"/>
            <a:t>Трудовые действия, знания, умения</a:t>
          </a:r>
          <a:endParaRPr lang="ru-RU" sz="2000" dirty="0"/>
        </a:p>
      </dgm:t>
    </dgm:pt>
    <dgm:pt modelId="{7757BC2F-FA31-4F4B-B7E1-8E42662185FA}" type="parTrans" cxnId="{5126B695-384B-4C63-A6A3-850FC5B90FAA}">
      <dgm:prSet/>
      <dgm:spPr/>
      <dgm:t>
        <a:bodyPr/>
        <a:lstStyle/>
        <a:p>
          <a:endParaRPr lang="ru-RU"/>
        </a:p>
      </dgm:t>
    </dgm:pt>
    <dgm:pt modelId="{20F71183-F179-4A9F-87AF-F49AF317C20B}" type="sibTrans" cxnId="{5126B695-384B-4C63-A6A3-850FC5B90FAA}">
      <dgm:prSet/>
      <dgm:spPr/>
      <dgm:t>
        <a:bodyPr/>
        <a:lstStyle/>
        <a:p>
          <a:endParaRPr lang="ru-RU"/>
        </a:p>
      </dgm:t>
    </dgm:pt>
    <dgm:pt modelId="{849B914D-F495-4334-A0EF-6C6FAABED2F3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Фонд оценочных средств</a:t>
          </a:r>
          <a:endParaRPr lang="ru-RU" b="1" dirty="0">
            <a:solidFill>
              <a:schemeClr val="tx1"/>
            </a:solidFill>
          </a:endParaRPr>
        </a:p>
      </dgm:t>
    </dgm:pt>
    <dgm:pt modelId="{16A997BD-2318-4BA0-9E5B-CC8FBAD6A0E1}" type="parTrans" cxnId="{3E95CBE9-D94A-456E-B5D4-45ADA144B972}">
      <dgm:prSet/>
      <dgm:spPr/>
      <dgm:t>
        <a:bodyPr/>
        <a:lstStyle/>
        <a:p>
          <a:endParaRPr lang="ru-RU"/>
        </a:p>
      </dgm:t>
    </dgm:pt>
    <dgm:pt modelId="{0E8FA52C-AEBF-4BDC-B200-F1C171968C1B}" type="sibTrans" cxnId="{3E95CBE9-D94A-456E-B5D4-45ADA144B972}">
      <dgm:prSet/>
      <dgm:spPr/>
      <dgm:t>
        <a:bodyPr/>
        <a:lstStyle/>
        <a:p>
          <a:endParaRPr lang="ru-RU"/>
        </a:p>
      </dgm:t>
    </dgm:pt>
    <dgm:pt modelId="{B7B285AD-E8E9-473F-8E28-77053480FBC0}">
      <dgm:prSet phldrT="[Текст]" custT="1"/>
      <dgm:spPr/>
      <dgm:t>
        <a:bodyPr/>
        <a:lstStyle/>
        <a:p>
          <a:r>
            <a:rPr lang="ru-RU" sz="2000" dirty="0" smtClean="0"/>
            <a:t>Критерии составления заданий</a:t>
          </a:r>
          <a:endParaRPr lang="ru-RU" sz="2000" dirty="0"/>
        </a:p>
      </dgm:t>
    </dgm:pt>
    <dgm:pt modelId="{23B6F682-ED1B-429A-BC07-D642425139AD}" type="parTrans" cxnId="{CC461CDF-8131-4303-AEAE-87FAD5FD2559}">
      <dgm:prSet/>
      <dgm:spPr/>
      <dgm:t>
        <a:bodyPr/>
        <a:lstStyle/>
        <a:p>
          <a:endParaRPr lang="ru-RU"/>
        </a:p>
      </dgm:t>
    </dgm:pt>
    <dgm:pt modelId="{8096849A-2830-4B78-8C9A-0F771BC0410F}" type="sibTrans" cxnId="{CC461CDF-8131-4303-AEAE-87FAD5FD2559}">
      <dgm:prSet/>
      <dgm:spPr/>
      <dgm:t>
        <a:bodyPr/>
        <a:lstStyle/>
        <a:p>
          <a:endParaRPr lang="ru-RU"/>
        </a:p>
      </dgm:t>
    </dgm:pt>
    <dgm:pt modelId="{9E6AB0F1-8088-46FA-B7F5-4BF06B765EF3}">
      <dgm:prSet phldrT="[Текст]" custT="1"/>
      <dgm:spPr/>
      <dgm:t>
        <a:bodyPr/>
        <a:lstStyle/>
        <a:p>
          <a:r>
            <a:rPr lang="ru-RU" sz="2000" dirty="0" smtClean="0"/>
            <a:t>Критерии оценки выполнения заданий</a:t>
          </a:r>
          <a:endParaRPr lang="ru-RU" sz="2000" dirty="0"/>
        </a:p>
      </dgm:t>
    </dgm:pt>
    <dgm:pt modelId="{D898CF02-BEA8-470B-9209-162657ECBE8F}" type="parTrans" cxnId="{413334C0-32C3-444B-9B0E-1C8084BA44AF}">
      <dgm:prSet/>
      <dgm:spPr/>
      <dgm:t>
        <a:bodyPr/>
        <a:lstStyle/>
        <a:p>
          <a:endParaRPr lang="ru-RU"/>
        </a:p>
      </dgm:t>
    </dgm:pt>
    <dgm:pt modelId="{4B8B1748-AC1E-4CC4-9272-74A557CFCA85}" type="sibTrans" cxnId="{413334C0-32C3-444B-9B0E-1C8084BA44AF}">
      <dgm:prSet/>
      <dgm:spPr/>
      <dgm:t>
        <a:bodyPr/>
        <a:lstStyle/>
        <a:p>
          <a:endParaRPr lang="ru-RU"/>
        </a:p>
      </dgm:t>
    </dgm:pt>
    <dgm:pt modelId="{F4E9B015-1295-4734-9995-5ED3272B0091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Условия подготовки медицинских работников к аккредитации</a:t>
          </a:r>
          <a:endParaRPr lang="ru-RU" b="1" dirty="0">
            <a:solidFill>
              <a:schemeClr val="tx1"/>
            </a:solidFill>
          </a:endParaRPr>
        </a:p>
      </dgm:t>
    </dgm:pt>
    <dgm:pt modelId="{3177022D-91AF-41C5-9C76-7866DD58B13E}" type="parTrans" cxnId="{A5597AF1-997D-42FC-A5FF-DCA43E01C085}">
      <dgm:prSet/>
      <dgm:spPr/>
      <dgm:t>
        <a:bodyPr/>
        <a:lstStyle/>
        <a:p>
          <a:endParaRPr lang="ru-RU"/>
        </a:p>
      </dgm:t>
    </dgm:pt>
    <dgm:pt modelId="{BC254075-08D8-41B4-ACE9-E7C363766B6B}" type="sibTrans" cxnId="{A5597AF1-997D-42FC-A5FF-DCA43E01C085}">
      <dgm:prSet/>
      <dgm:spPr/>
      <dgm:t>
        <a:bodyPr/>
        <a:lstStyle/>
        <a:p>
          <a:endParaRPr lang="ru-RU"/>
        </a:p>
      </dgm:t>
    </dgm:pt>
    <dgm:pt modelId="{17185BDB-A7D7-4C87-870E-C6406A4CC6AD}">
      <dgm:prSet phldrT="[Текст]" custT="1"/>
      <dgm:spPr/>
      <dgm:t>
        <a:bodyPr/>
        <a:lstStyle/>
        <a:p>
          <a:r>
            <a:rPr lang="ru-RU" sz="2000" dirty="0" smtClean="0"/>
            <a:t>ДПО, модульное обучение, дистанционные формы обучения </a:t>
          </a:r>
          <a:endParaRPr lang="ru-RU" sz="2000" dirty="0"/>
        </a:p>
      </dgm:t>
    </dgm:pt>
    <dgm:pt modelId="{216D1946-045A-4526-9AC4-068BD0F05247}" type="parTrans" cxnId="{C7807C23-164F-474B-8267-1D20B5C722C2}">
      <dgm:prSet/>
      <dgm:spPr/>
      <dgm:t>
        <a:bodyPr/>
        <a:lstStyle/>
        <a:p>
          <a:endParaRPr lang="ru-RU"/>
        </a:p>
      </dgm:t>
    </dgm:pt>
    <dgm:pt modelId="{54AA09FB-4E3F-4F98-B68A-4591DBC28E9A}" type="sibTrans" cxnId="{C7807C23-164F-474B-8267-1D20B5C722C2}">
      <dgm:prSet/>
      <dgm:spPr/>
      <dgm:t>
        <a:bodyPr/>
        <a:lstStyle/>
        <a:p>
          <a:endParaRPr lang="ru-RU"/>
        </a:p>
      </dgm:t>
    </dgm:pt>
    <dgm:pt modelId="{59A69661-5E74-4EEE-A905-D5E2E97DC0AE}">
      <dgm:prSet phldrT="[Текст]" custT="1"/>
      <dgm:spPr/>
      <dgm:t>
        <a:bodyPr/>
        <a:lstStyle/>
        <a:p>
          <a:r>
            <a:rPr lang="ru-RU" sz="2000" dirty="0" smtClean="0"/>
            <a:t>Методическое обеспечение, симуляционный класс </a:t>
          </a:r>
          <a:endParaRPr lang="ru-RU" sz="2000" dirty="0"/>
        </a:p>
      </dgm:t>
    </dgm:pt>
    <dgm:pt modelId="{BCA64D4F-800E-4E4C-B2AF-E230261E6F8B}" type="parTrans" cxnId="{DB227D5D-6999-4870-88B6-C1EBDCA97CB1}">
      <dgm:prSet/>
      <dgm:spPr/>
      <dgm:t>
        <a:bodyPr/>
        <a:lstStyle/>
        <a:p>
          <a:endParaRPr lang="ru-RU"/>
        </a:p>
      </dgm:t>
    </dgm:pt>
    <dgm:pt modelId="{312E7714-0871-4937-BCD1-D99927EF4A07}" type="sibTrans" cxnId="{DB227D5D-6999-4870-88B6-C1EBDCA97CB1}">
      <dgm:prSet/>
      <dgm:spPr/>
      <dgm:t>
        <a:bodyPr/>
        <a:lstStyle/>
        <a:p>
          <a:endParaRPr lang="ru-RU"/>
        </a:p>
      </dgm:t>
    </dgm:pt>
    <dgm:pt modelId="{66C889F6-6C23-435E-BC32-054C0A64055C}" type="pres">
      <dgm:prSet presAssocID="{26BAF57E-E597-4B81-B0CD-1D55A2426C9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4D5B997-07B2-4C3E-A23E-50C0A7595D8B}" type="pres">
      <dgm:prSet presAssocID="{F4E9B015-1295-4734-9995-5ED3272B0091}" presName="boxAndChildren" presStyleCnt="0"/>
      <dgm:spPr/>
      <dgm:t>
        <a:bodyPr/>
        <a:lstStyle/>
        <a:p>
          <a:endParaRPr lang="ru-RU"/>
        </a:p>
      </dgm:t>
    </dgm:pt>
    <dgm:pt modelId="{7F30AA11-1696-4DDE-8465-8A9751482587}" type="pres">
      <dgm:prSet presAssocID="{F4E9B015-1295-4734-9995-5ED3272B0091}" presName="parentTextBox" presStyleLbl="node1" presStyleIdx="0" presStyleCnt="3"/>
      <dgm:spPr/>
      <dgm:t>
        <a:bodyPr/>
        <a:lstStyle/>
        <a:p>
          <a:endParaRPr lang="ru-RU"/>
        </a:p>
      </dgm:t>
    </dgm:pt>
    <dgm:pt modelId="{C53D0628-2A0A-4833-B3CE-F9864389B5D3}" type="pres">
      <dgm:prSet presAssocID="{F4E9B015-1295-4734-9995-5ED3272B0091}" presName="entireBox" presStyleLbl="node1" presStyleIdx="0" presStyleCnt="3"/>
      <dgm:spPr/>
      <dgm:t>
        <a:bodyPr/>
        <a:lstStyle/>
        <a:p>
          <a:endParaRPr lang="ru-RU"/>
        </a:p>
      </dgm:t>
    </dgm:pt>
    <dgm:pt modelId="{4065325D-31B6-4645-9F09-DB205EC2BA4B}" type="pres">
      <dgm:prSet presAssocID="{F4E9B015-1295-4734-9995-5ED3272B0091}" presName="descendantBox" presStyleCnt="0"/>
      <dgm:spPr/>
      <dgm:t>
        <a:bodyPr/>
        <a:lstStyle/>
        <a:p>
          <a:endParaRPr lang="ru-RU"/>
        </a:p>
      </dgm:t>
    </dgm:pt>
    <dgm:pt modelId="{B24EF682-36C0-4919-B14A-3E03BD2A82D8}" type="pres">
      <dgm:prSet presAssocID="{17185BDB-A7D7-4C87-870E-C6406A4CC6AD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B56E95-3BE7-4A88-B2D9-A119480010C2}" type="pres">
      <dgm:prSet presAssocID="{59A69661-5E74-4EEE-A905-D5E2E97DC0AE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8BD7C1-5C32-4251-B6EB-D8644BF6FDB8}" type="pres">
      <dgm:prSet presAssocID="{0E8FA52C-AEBF-4BDC-B200-F1C171968C1B}" presName="sp" presStyleCnt="0"/>
      <dgm:spPr/>
      <dgm:t>
        <a:bodyPr/>
        <a:lstStyle/>
        <a:p>
          <a:endParaRPr lang="ru-RU"/>
        </a:p>
      </dgm:t>
    </dgm:pt>
    <dgm:pt modelId="{0E2893FA-E59C-453D-83F7-CF3EEB12A308}" type="pres">
      <dgm:prSet presAssocID="{849B914D-F495-4334-A0EF-6C6FAABED2F3}" presName="arrowAndChildren" presStyleCnt="0"/>
      <dgm:spPr/>
      <dgm:t>
        <a:bodyPr/>
        <a:lstStyle/>
        <a:p>
          <a:endParaRPr lang="ru-RU"/>
        </a:p>
      </dgm:t>
    </dgm:pt>
    <dgm:pt modelId="{9A75B35F-6E06-4C8E-A4CA-5EF0213E6DA8}" type="pres">
      <dgm:prSet presAssocID="{849B914D-F495-4334-A0EF-6C6FAABED2F3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0E856688-DC0F-4F9B-9996-B3BD5FF51E5E}" type="pres">
      <dgm:prSet presAssocID="{849B914D-F495-4334-A0EF-6C6FAABED2F3}" presName="arrow" presStyleLbl="node1" presStyleIdx="1" presStyleCnt="3"/>
      <dgm:spPr/>
      <dgm:t>
        <a:bodyPr/>
        <a:lstStyle/>
        <a:p>
          <a:endParaRPr lang="ru-RU"/>
        </a:p>
      </dgm:t>
    </dgm:pt>
    <dgm:pt modelId="{895DB265-D0C3-4D7D-B8CC-4B216BD493EF}" type="pres">
      <dgm:prSet presAssocID="{849B914D-F495-4334-A0EF-6C6FAABED2F3}" presName="descendantArrow" presStyleCnt="0"/>
      <dgm:spPr/>
      <dgm:t>
        <a:bodyPr/>
        <a:lstStyle/>
        <a:p>
          <a:endParaRPr lang="ru-RU"/>
        </a:p>
      </dgm:t>
    </dgm:pt>
    <dgm:pt modelId="{C89082A3-C77E-4BE5-93FF-52E930D7D289}" type="pres">
      <dgm:prSet presAssocID="{B7B285AD-E8E9-473F-8E28-77053480FBC0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DCEEBA-FBB1-433B-8384-3808DDD2A540}" type="pres">
      <dgm:prSet presAssocID="{9E6AB0F1-8088-46FA-B7F5-4BF06B765EF3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90E623-6DA2-40B6-A425-F5E389CF8868}" type="pres">
      <dgm:prSet presAssocID="{7E370738-BD8B-4B57-94F5-661C79577CF1}" presName="sp" presStyleCnt="0"/>
      <dgm:spPr/>
      <dgm:t>
        <a:bodyPr/>
        <a:lstStyle/>
        <a:p>
          <a:endParaRPr lang="ru-RU"/>
        </a:p>
      </dgm:t>
    </dgm:pt>
    <dgm:pt modelId="{54EF564F-473D-4391-AFFE-74B1E2B3A319}" type="pres">
      <dgm:prSet presAssocID="{32214114-F480-4641-810A-C52C825A416D}" presName="arrowAndChildren" presStyleCnt="0"/>
      <dgm:spPr/>
      <dgm:t>
        <a:bodyPr/>
        <a:lstStyle/>
        <a:p>
          <a:endParaRPr lang="ru-RU"/>
        </a:p>
      </dgm:t>
    </dgm:pt>
    <dgm:pt modelId="{DCE51BF0-5722-4936-A0D3-49DF75298DC1}" type="pres">
      <dgm:prSet presAssocID="{32214114-F480-4641-810A-C52C825A416D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195C37C8-DE42-486D-B159-DB1D45BF17F0}" type="pres">
      <dgm:prSet presAssocID="{32214114-F480-4641-810A-C52C825A416D}" presName="arrow" presStyleLbl="node1" presStyleIdx="2" presStyleCnt="3" custLinFactNeighborX="855" custLinFactNeighborY="-1576"/>
      <dgm:spPr/>
      <dgm:t>
        <a:bodyPr/>
        <a:lstStyle/>
        <a:p>
          <a:endParaRPr lang="ru-RU"/>
        </a:p>
      </dgm:t>
    </dgm:pt>
    <dgm:pt modelId="{8E7E55DF-D0D1-4EF4-97C1-4B7C43065673}" type="pres">
      <dgm:prSet presAssocID="{32214114-F480-4641-810A-C52C825A416D}" presName="descendantArrow" presStyleCnt="0"/>
      <dgm:spPr/>
      <dgm:t>
        <a:bodyPr/>
        <a:lstStyle/>
        <a:p>
          <a:endParaRPr lang="ru-RU"/>
        </a:p>
      </dgm:t>
    </dgm:pt>
    <dgm:pt modelId="{40EDD948-4DFC-46F2-8A7F-675C97729F6F}" type="pres">
      <dgm:prSet presAssocID="{8BCB5F32-C660-417D-B48A-42CAC4219F92}" presName="childTextArrow" presStyleLbl="fgAccFollowNode1" presStyleIdx="4" presStyleCnt="6" custLinFactNeighborX="553" custLinFactNeighborY="-2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D9767D-0D33-41D4-A4AA-A3D9462ADB93}" type="pres">
      <dgm:prSet presAssocID="{B57E0D39-B084-4BC0-8002-74F94BB58558}" presName="childTextArrow" presStyleLbl="fgAccFollowNode1" presStyleIdx="5" presStyleCnt="6" custLinFactNeighborX="1536" custLinFactNeighborY="-2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43C7D8B-5F60-492A-B7C4-589F3496F9A3}" srcId="{26BAF57E-E597-4B81-B0CD-1D55A2426C99}" destId="{32214114-F480-4641-810A-C52C825A416D}" srcOrd="0" destOrd="0" parTransId="{A54A3BD1-1E04-4A4F-927A-6053399F1507}" sibTransId="{7E370738-BD8B-4B57-94F5-661C79577CF1}"/>
    <dgm:cxn modelId="{C1472286-D865-469F-A74E-C3D8678B79E1}" type="presOf" srcId="{B7B285AD-E8E9-473F-8E28-77053480FBC0}" destId="{C89082A3-C77E-4BE5-93FF-52E930D7D289}" srcOrd="0" destOrd="0" presId="urn:microsoft.com/office/officeart/2005/8/layout/process4"/>
    <dgm:cxn modelId="{8872EEC9-81B2-41B9-A099-896C09353F35}" type="presOf" srcId="{B57E0D39-B084-4BC0-8002-74F94BB58558}" destId="{70D9767D-0D33-41D4-A4AA-A3D9462ADB93}" srcOrd="0" destOrd="0" presId="urn:microsoft.com/office/officeart/2005/8/layout/process4"/>
    <dgm:cxn modelId="{763158F8-2AEB-4C10-AA7F-6082CA52EA39}" type="presOf" srcId="{F4E9B015-1295-4734-9995-5ED3272B0091}" destId="{C53D0628-2A0A-4833-B3CE-F9864389B5D3}" srcOrd="1" destOrd="0" presId="urn:microsoft.com/office/officeart/2005/8/layout/process4"/>
    <dgm:cxn modelId="{5D616169-4CF1-4A25-BD48-6AED8A89D20A}" type="presOf" srcId="{32214114-F480-4641-810A-C52C825A416D}" destId="{DCE51BF0-5722-4936-A0D3-49DF75298DC1}" srcOrd="0" destOrd="0" presId="urn:microsoft.com/office/officeart/2005/8/layout/process4"/>
    <dgm:cxn modelId="{A5597AF1-997D-42FC-A5FF-DCA43E01C085}" srcId="{26BAF57E-E597-4B81-B0CD-1D55A2426C99}" destId="{F4E9B015-1295-4734-9995-5ED3272B0091}" srcOrd="2" destOrd="0" parTransId="{3177022D-91AF-41C5-9C76-7866DD58B13E}" sibTransId="{BC254075-08D8-41B4-ACE9-E7C363766B6B}"/>
    <dgm:cxn modelId="{413334C0-32C3-444B-9B0E-1C8084BA44AF}" srcId="{849B914D-F495-4334-A0EF-6C6FAABED2F3}" destId="{9E6AB0F1-8088-46FA-B7F5-4BF06B765EF3}" srcOrd="1" destOrd="0" parTransId="{D898CF02-BEA8-470B-9209-162657ECBE8F}" sibTransId="{4B8B1748-AC1E-4CC4-9272-74A557CFCA85}"/>
    <dgm:cxn modelId="{6D05E421-7537-45C8-B65B-A9B195CBD146}" type="presOf" srcId="{32214114-F480-4641-810A-C52C825A416D}" destId="{195C37C8-DE42-486D-B159-DB1D45BF17F0}" srcOrd="1" destOrd="0" presId="urn:microsoft.com/office/officeart/2005/8/layout/process4"/>
    <dgm:cxn modelId="{DB227D5D-6999-4870-88B6-C1EBDCA97CB1}" srcId="{F4E9B015-1295-4734-9995-5ED3272B0091}" destId="{59A69661-5E74-4EEE-A905-D5E2E97DC0AE}" srcOrd="1" destOrd="0" parTransId="{BCA64D4F-800E-4E4C-B2AF-E230261E6F8B}" sibTransId="{312E7714-0871-4937-BCD1-D99927EF4A07}"/>
    <dgm:cxn modelId="{6C2B2130-484B-4C5C-AB62-45B5714D89FE}" srcId="{32214114-F480-4641-810A-C52C825A416D}" destId="{8BCB5F32-C660-417D-B48A-42CAC4219F92}" srcOrd="0" destOrd="0" parTransId="{1D404C1B-41F6-4262-802F-98E7A3AECE1C}" sibTransId="{E2727D20-6BDA-42DA-BEB5-9B94C8FA8701}"/>
    <dgm:cxn modelId="{19A7D15C-5F19-4B91-BD68-3B6366ADD2E8}" type="presOf" srcId="{8BCB5F32-C660-417D-B48A-42CAC4219F92}" destId="{40EDD948-4DFC-46F2-8A7F-675C97729F6F}" srcOrd="0" destOrd="0" presId="urn:microsoft.com/office/officeart/2005/8/layout/process4"/>
    <dgm:cxn modelId="{5126B695-384B-4C63-A6A3-850FC5B90FAA}" srcId="{32214114-F480-4641-810A-C52C825A416D}" destId="{B57E0D39-B084-4BC0-8002-74F94BB58558}" srcOrd="1" destOrd="0" parTransId="{7757BC2F-FA31-4F4B-B7E1-8E42662185FA}" sibTransId="{20F71183-F179-4A9F-87AF-F49AF317C20B}"/>
    <dgm:cxn modelId="{77BA2F28-37DA-413B-A3F6-BD6BBE2AB4AB}" type="presOf" srcId="{849B914D-F495-4334-A0EF-6C6FAABED2F3}" destId="{9A75B35F-6E06-4C8E-A4CA-5EF0213E6DA8}" srcOrd="0" destOrd="0" presId="urn:microsoft.com/office/officeart/2005/8/layout/process4"/>
    <dgm:cxn modelId="{F25E8B00-F014-440F-AF21-CE7FA548F7E0}" type="presOf" srcId="{849B914D-F495-4334-A0EF-6C6FAABED2F3}" destId="{0E856688-DC0F-4F9B-9996-B3BD5FF51E5E}" srcOrd="1" destOrd="0" presId="urn:microsoft.com/office/officeart/2005/8/layout/process4"/>
    <dgm:cxn modelId="{CC461CDF-8131-4303-AEAE-87FAD5FD2559}" srcId="{849B914D-F495-4334-A0EF-6C6FAABED2F3}" destId="{B7B285AD-E8E9-473F-8E28-77053480FBC0}" srcOrd="0" destOrd="0" parTransId="{23B6F682-ED1B-429A-BC07-D642425139AD}" sibTransId="{8096849A-2830-4B78-8C9A-0F771BC0410F}"/>
    <dgm:cxn modelId="{F9166626-4BAA-4F10-823B-AB455AAB65D4}" type="presOf" srcId="{9E6AB0F1-8088-46FA-B7F5-4BF06B765EF3}" destId="{CEDCEEBA-FBB1-433B-8384-3808DDD2A540}" srcOrd="0" destOrd="0" presId="urn:microsoft.com/office/officeart/2005/8/layout/process4"/>
    <dgm:cxn modelId="{6D2BFD16-C043-4A72-A701-A1A8E1D50457}" type="presOf" srcId="{59A69661-5E74-4EEE-A905-D5E2E97DC0AE}" destId="{C3B56E95-3BE7-4A88-B2D9-A119480010C2}" srcOrd="0" destOrd="0" presId="urn:microsoft.com/office/officeart/2005/8/layout/process4"/>
    <dgm:cxn modelId="{3E95CBE9-D94A-456E-B5D4-45ADA144B972}" srcId="{26BAF57E-E597-4B81-B0CD-1D55A2426C99}" destId="{849B914D-F495-4334-A0EF-6C6FAABED2F3}" srcOrd="1" destOrd="0" parTransId="{16A997BD-2318-4BA0-9E5B-CC8FBAD6A0E1}" sibTransId="{0E8FA52C-AEBF-4BDC-B200-F1C171968C1B}"/>
    <dgm:cxn modelId="{C1FAFD7F-5E24-45A5-99C8-C7D16C3542A7}" type="presOf" srcId="{17185BDB-A7D7-4C87-870E-C6406A4CC6AD}" destId="{B24EF682-36C0-4919-B14A-3E03BD2A82D8}" srcOrd="0" destOrd="0" presId="urn:microsoft.com/office/officeart/2005/8/layout/process4"/>
    <dgm:cxn modelId="{C86D8C4D-E7B9-42E1-93B0-41F8EF56C41F}" type="presOf" srcId="{F4E9B015-1295-4734-9995-5ED3272B0091}" destId="{7F30AA11-1696-4DDE-8465-8A9751482587}" srcOrd="0" destOrd="0" presId="urn:microsoft.com/office/officeart/2005/8/layout/process4"/>
    <dgm:cxn modelId="{960F1426-A303-4F24-A2C7-9542DDBCA6D9}" type="presOf" srcId="{26BAF57E-E597-4B81-B0CD-1D55A2426C99}" destId="{66C889F6-6C23-435E-BC32-054C0A64055C}" srcOrd="0" destOrd="0" presId="urn:microsoft.com/office/officeart/2005/8/layout/process4"/>
    <dgm:cxn modelId="{C7807C23-164F-474B-8267-1D20B5C722C2}" srcId="{F4E9B015-1295-4734-9995-5ED3272B0091}" destId="{17185BDB-A7D7-4C87-870E-C6406A4CC6AD}" srcOrd="0" destOrd="0" parTransId="{216D1946-045A-4526-9AC4-068BD0F05247}" sibTransId="{54AA09FB-4E3F-4F98-B68A-4591DBC28E9A}"/>
    <dgm:cxn modelId="{D0DA2B10-EC7B-4769-92E4-4A19E8839D23}" type="presParOf" srcId="{66C889F6-6C23-435E-BC32-054C0A64055C}" destId="{44D5B997-07B2-4C3E-A23E-50C0A7595D8B}" srcOrd="0" destOrd="0" presId="urn:microsoft.com/office/officeart/2005/8/layout/process4"/>
    <dgm:cxn modelId="{45AA00E8-F5B1-41FA-845B-D2015DA30987}" type="presParOf" srcId="{44D5B997-07B2-4C3E-A23E-50C0A7595D8B}" destId="{7F30AA11-1696-4DDE-8465-8A9751482587}" srcOrd="0" destOrd="0" presId="urn:microsoft.com/office/officeart/2005/8/layout/process4"/>
    <dgm:cxn modelId="{4148AC74-FCE1-4E59-B389-CDB3CB2D86AB}" type="presParOf" srcId="{44D5B997-07B2-4C3E-A23E-50C0A7595D8B}" destId="{C53D0628-2A0A-4833-B3CE-F9864389B5D3}" srcOrd="1" destOrd="0" presId="urn:microsoft.com/office/officeart/2005/8/layout/process4"/>
    <dgm:cxn modelId="{68A2A7A7-625B-4D55-BDC1-6D1697119A44}" type="presParOf" srcId="{44D5B997-07B2-4C3E-A23E-50C0A7595D8B}" destId="{4065325D-31B6-4645-9F09-DB205EC2BA4B}" srcOrd="2" destOrd="0" presId="urn:microsoft.com/office/officeart/2005/8/layout/process4"/>
    <dgm:cxn modelId="{F258CED6-87FB-44E6-AF79-F597EEF00713}" type="presParOf" srcId="{4065325D-31B6-4645-9F09-DB205EC2BA4B}" destId="{B24EF682-36C0-4919-B14A-3E03BD2A82D8}" srcOrd="0" destOrd="0" presId="urn:microsoft.com/office/officeart/2005/8/layout/process4"/>
    <dgm:cxn modelId="{4A14E15C-2B2E-4E7F-A23A-415A1AE36A46}" type="presParOf" srcId="{4065325D-31B6-4645-9F09-DB205EC2BA4B}" destId="{C3B56E95-3BE7-4A88-B2D9-A119480010C2}" srcOrd="1" destOrd="0" presId="urn:microsoft.com/office/officeart/2005/8/layout/process4"/>
    <dgm:cxn modelId="{285DE484-0A8A-44EA-AF4A-2B0BA38D62F4}" type="presParOf" srcId="{66C889F6-6C23-435E-BC32-054C0A64055C}" destId="{BD8BD7C1-5C32-4251-B6EB-D8644BF6FDB8}" srcOrd="1" destOrd="0" presId="urn:microsoft.com/office/officeart/2005/8/layout/process4"/>
    <dgm:cxn modelId="{66742A28-627E-4A11-8CDD-6C578D6C4F16}" type="presParOf" srcId="{66C889F6-6C23-435E-BC32-054C0A64055C}" destId="{0E2893FA-E59C-453D-83F7-CF3EEB12A308}" srcOrd="2" destOrd="0" presId="urn:microsoft.com/office/officeart/2005/8/layout/process4"/>
    <dgm:cxn modelId="{7069B723-E548-4355-8D26-AFAD7B738708}" type="presParOf" srcId="{0E2893FA-E59C-453D-83F7-CF3EEB12A308}" destId="{9A75B35F-6E06-4C8E-A4CA-5EF0213E6DA8}" srcOrd="0" destOrd="0" presId="urn:microsoft.com/office/officeart/2005/8/layout/process4"/>
    <dgm:cxn modelId="{F7C680AD-3B26-495F-A021-8EB269653F08}" type="presParOf" srcId="{0E2893FA-E59C-453D-83F7-CF3EEB12A308}" destId="{0E856688-DC0F-4F9B-9996-B3BD5FF51E5E}" srcOrd="1" destOrd="0" presId="urn:microsoft.com/office/officeart/2005/8/layout/process4"/>
    <dgm:cxn modelId="{65792F05-8206-4C02-8D23-3D8840F20F5C}" type="presParOf" srcId="{0E2893FA-E59C-453D-83F7-CF3EEB12A308}" destId="{895DB265-D0C3-4D7D-B8CC-4B216BD493EF}" srcOrd="2" destOrd="0" presId="urn:microsoft.com/office/officeart/2005/8/layout/process4"/>
    <dgm:cxn modelId="{EF7C78A1-C6BD-4233-BD89-62ADAD4410C9}" type="presParOf" srcId="{895DB265-D0C3-4D7D-B8CC-4B216BD493EF}" destId="{C89082A3-C77E-4BE5-93FF-52E930D7D289}" srcOrd="0" destOrd="0" presId="urn:microsoft.com/office/officeart/2005/8/layout/process4"/>
    <dgm:cxn modelId="{C192A1BC-3FA1-4389-BD11-ADF0C35F63BB}" type="presParOf" srcId="{895DB265-D0C3-4D7D-B8CC-4B216BD493EF}" destId="{CEDCEEBA-FBB1-433B-8384-3808DDD2A540}" srcOrd="1" destOrd="0" presId="urn:microsoft.com/office/officeart/2005/8/layout/process4"/>
    <dgm:cxn modelId="{2D0C96A6-D56A-47ED-9CB8-C4A2EBE84453}" type="presParOf" srcId="{66C889F6-6C23-435E-BC32-054C0A64055C}" destId="{5E90E623-6DA2-40B6-A425-F5E389CF8868}" srcOrd="3" destOrd="0" presId="urn:microsoft.com/office/officeart/2005/8/layout/process4"/>
    <dgm:cxn modelId="{3A094556-F69B-4DA1-9573-BF97202AB36A}" type="presParOf" srcId="{66C889F6-6C23-435E-BC32-054C0A64055C}" destId="{54EF564F-473D-4391-AFFE-74B1E2B3A319}" srcOrd="4" destOrd="0" presId="urn:microsoft.com/office/officeart/2005/8/layout/process4"/>
    <dgm:cxn modelId="{74B479D4-2127-45B4-A7B6-9036D63D30C9}" type="presParOf" srcId="{54EF564F-473D-4391-AFFE-74B1E2B3A319}" destId="{DCE51BF0-5722-4936-A0D3-49DF75298DC1}" srcOrd="0" destOrd="0" presId="urn:microsoft.com/office/officeart/2005/8/layout/process4"/>
    <dgm:cxn modelId="{92CBDBF9-65B7-4F08-B5D6-5B500EF3A7E1}" type="presParOf" srcId="{54EF564F-473D-4391-AFFE-74B1E2B3A319}" destId="{195C37C8-DE42-486D-B159-DB1D45BF17F0}" srcOrd="1" destOrd="0" presId="urn:microsoft.com/office/officeart/2005/8/layout/process4"/>
    <dgm:cxn modelId="{1958D729-01FC-4521-800E-A58809528530}" type="presParOf" srcId="{54EF564F-473D-4391-AFFE-74B1E2B3A319}" destId="{8E7E55DF-D0D1-4EF4-97C1-4B7C43065673}" srcOrd="2" destOrd="0" presId="urn:microsoft.com/office/officeart/2005/8/layout/process4"/>
    <dgm:cxn modelId="{C9341E54-4603-402D-B317-5405053BFDF4}" type="presParOf" srcId="{8E7E55DF-D0D1-4EF4-97C1-4B7C43065673}" destId="{40EDD948-4DFC-46F2-8A7F-675C97729F6F}" srcOrd="0" destOrd="0" presId="urn:microsoft.com/office/officeart/2005/8/layout/process4"/>
    <dgm:cxn modelId="{04AA36F4-1353-49C1-BF64-DB833ADBBB00}" type="presParOf" srcId="{8E7E55DF-D0D1-4EF4-97C1-4B7C43065673}" destId="{70D9767D-0D33-41D4-A4AA-A3D9462ADB93}" srcOrd="1" destOrd="0" presId="urn:microsoft.com/office/officeart/2005/8/layout/process4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6DD91BB-CD34-4364-88E1-A82D44EB594A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2964D956-851E-43CD-9D69-3BBEC33710D3}">
      <dgm:prSet phldrT="[Текст]" custT="1"/>
      <dgm:spPr>
        <a:ln w="38100">
          <a:solidFill>
            <a:srgbClr val="C00000"/>
          </a:solidFill>
        </a:ln>
      </dgm:spPr>
      <dgm:t>
        <a:bodyPr/>
        <a:lstStyle/>
        <a:p>
          <a:r>
            <a:rPr lang="ru-RU" sz="2400" b="1" dirty="0" smtClean="0"/>
            <a:t>Федеральный закон от 21.11.2011 №323-ФЗ         «Об основах охраны здоровья граждан в Российской Федерации»</a:t>
          </a:r>
          <a:endParaRPr lang="ru-RU" sz="2400" dirty="0"/>
        </a:p>
      </dgm:t>
    </dgm:pt>
    <dgm:pt modelId="{4F275246-F856-478C-BEB0-3CA95644854E}" type="parTrans" cxnId="{C9992509-D93F-4D51-8FA8-293F53F2CEC9}">
      <dgm:prSet/>
      <dgm:spPr/>
      <dgm:t>
        <a:bodyPr/>
        <a:lstStyle/>
        <a:p>
          <a:endParaRPr lang="ru-RU"/>
        </a:p>
      </dgm:t>
    </dgm:pt>
    <dgm:pt modelId="{75E50C42-02A7-4E4F-AE87-63B5B090E618}" type="sibTrans" cxnId="{C9992509-D93F-4D51-8FA8-293F53F2CEC9}">
      <dgm:prSet/>
      <dgm:spPr/>
      <dgm:t>
        <a:bodyPr/>
        <a:lstStyle/>
        <a:p>
          <a:endParaRPr lang="ru-RU"/>
        </a:p>
      </dgm:t>
    </dgm:pt>
    <dgm:pt modelId="{4196CFD7-5736-41AF-BBC2-55FDF3C2BE68}">
      <dgm:prSet phldrT="[Текст]" custT="1"/>
      <dgm:spPr>
        <a:ln w="38100">
          <a:solidFill>
            <a:srgbClr val="C00000"/>
          </a:solidFill>
        </a:ln>
      </dgm:spPr>
      <dgm:t>
        <a:bodyPr/>
        <a:lstStyle/>
        <a:p>
          <a:r>
            <a:rPr lang="ru-RU" sz="2400" b="1" dirty="0" smtClean="0"/>
            <a:t>Ведомственные нормативные правовые акты Минздрава России</a:t>
          </a:r>
          <a:endParaRPr lang="ru-RU" sz="2400" dirty="0"/>
        </a:p>
      </dgm:t>
    </dgm:pt>
    <dgm:pt modelId="{65F09EEF-31A1-41AE-953D-2AC77DCBA717}" type="parTrans" cxnId="{34BA5888-13BB-4C50-BA9E-16C44A818829}">
      <dgm:prSet/>
      <dgm:spPr/>
      <dgm:t>
        <a:bodyPr/>
        <a:lstStyle/>
        <a:p>
          <a:endParaRPr lang="ru-RU"/>
        </a:p>
      </dgm:t>
    </dgm:pt>
    <dgm:pt modelId="{0254F48C-F2C6-49E6-9E08-D69E244F52EC}" type="sibTrans" cxnId="{34BA5888-13BB-4C50-BA9E-16C44A818829}">
      <dgm:prSet/>
      <dgm:spPr/>
      <dgm:t>
        <a:bodyPr/>
        <a:lstStyle/>
        <a:p>
          <a:endParaRPr lang="ru-RU"/>
        </a:p>
      </dgm:t>
    </dgm:pt>
    <dgm:pt modelId="{274BB5BF-7C1A-465A-B746-E0A99EEAD77E}">
      <dgm:prSet phldrT="[Текст]" custT="1"/>
      <dgm:spPr>
        <a:ln w="38100">
          <a:solidFill>
            <a:srgbClr val="C00000"/>
          </a:solidFill>
        </a:ln>
      </dgm:spPr>
      <dgm:t>
        <a:bodyPr/>
        <a:lstStyle/>
        <a:p>
          <a:r>
            <a:rPr lang="ru-RU" sz="2400" b="1" dirty="0" smtClean="0"/>
            <a:t>Методические рекомендации, типовые регламенты и иные документы Методического центра аккредитации</a:t>
          </a:r>
          <a:endParaRPr lang="ru-RU" sz="2400" dirty="0"/>
        </a:p>
      </dgm:t>
    </dgm:pt>
    <dgm:pt modelId="{444BD80E-F7A6-4CAC-83A2-F167DAB94C11}" type="parTrans" cxnId="{11148202-17C2-4F88-8143-636110FCCFEA}">
      <dgm:prSet/>
      <dgm:spPr/>
      <dgm:t>
        <a:bodyPr/>
        <a:lstStyle/>
        <a:p>
          <a:endParaRPr lang="ru-RU"/>
        </a:p>
      </dgm:t>
    </dgm:pt>
    <dgm:pt modelId="{9E80BCCC-D5B6-45F7-9F0A-8AE3032EE741}" type="sibTrans" cxnId="{11148202-17C2-4F88-8143-636110FCCFEA}">
      <dgm:prSet/>
      <dgm:spPr/>
      <dgm:t>
        <a:bodyPr/>
        <a:lstStyle/>
        <a:p>
          <a:endParaRPr lang="ru-RU"/>
        </a:p>
      </dgm:t>
    </dgm:pt>
    <dgm:pt modelId="{20EEDD6B-D450-43A2-96AE-9E347981D3AE}" type="pres">
      <dgm:prSet presAssocID="{46DD91BB-CD34-4364-88E1-A82D44EB594A}" presName="compositeShape" presStyleCnt="0">
        <dgm:presLayoutVars>
          <dgm:dir/>
          <dgm:resizeHandles/>
        </dgm:presLayoutVars>
      </dgm:prSet>
      <dgm:spPr/>
    </dgm:pt>
    <dgm:pt modelId="{D4A7A4A2-AD2B-48B2-B7CD-F54BA0B0337A}" type="pres">
      <dgm:prSet presAssocID="{46DD91BB-CD34-4364-88E1-A82D44EB594A}" presName="pyramid" presStyleLbl="node1" presStyleIdx="0" presStyleCnt="1" custScaleX="61719" custLinFactNeighborX="-61055" custLinFactNeighborY="78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ln/>
      </dgm:spPr>
    </dgm:pt>
    <dgm:pt modelId="{31176E27-FD61-4EBA-94D4-41801D677EF4}" type="pres">
      <dgm:prSet presAssocID="{46DD91BB-CD34-4364-88E1-A82D44EB594A}" presName="theList" presStyleCnt="0"/>
      <dgm:spPr/>
    </dgm:pt>
    <dgm:pt modelId="{568C044D-05AF-4FB0-85D2-24A0165B493A}" type="pres">
      <dgm:prSet presAssocID="{2964D956-851E-43CD-9D69-3BBEC33710D3}" presName="aNode" presStyleLbl="fgAcc1" presStyleIdx="0" presStyleCnt="3" custScaleX="181400" custScaleY="123038" custLinFactY="20769" custLinFactNeighborX="25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0C1C71-44C4-4F9C-9881-0190C47B632D}" type="pres">
      <dgm:prSet presAssocID="{2964D956-851E-43CD-9D69-3BBEC33710D3}" presName="aSpace" presStyleCnt="0"/>
      <dgm:spPr/>
    </dgm:pt>
    <dgm:pt modelId="{68BDFFEB-6205-4E86-966D-92B59D1E39A1}" type="pres">
      <dgm:prSet presAssocID="{4196CFD7-5736-41AF-BBC2-55FDF3C2BE68}" presName="aNode" presStyleLbl="fgAcc1" presStyleIdx="1" presStyleCnt="3" custScaleX="182884" custLinFactY="28381" custLinFactNeighborX="24258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8AF044-EACA-4203-89BC-45169E13E341}" type="pres">
      <dgm:prSet presAssocID="{4196CFD7-5736-41AF-BBC2-55FDF3C2BE68}" presName="aSpace" presStyleCnt="0"/>
      <dgm:spPr/>
    </dgm:pt>
    <dgm:pt modelId="{52B1905E-4746-4C48-A8EC-E2A2CCCFE1CA}" type="pres">
      <dgm:prSet presAssocID="{274BB5BF-7C1A-465A-B746-E0A99EEAD77E}" presName="aNode" presStyleLbl="fgAcc1" presStyleIdx="2" presStyleCnt="3" custScaleX="183302" custScaleY="92300" custLinFactY="37034" custLinFactNeighborX="24049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E1652E-EDB0-42EB-B723-0792CD9CCF3B}" type="pres">
      <dgm:prSet presAssocID="{274BB5BF-7C1A-465A-B746-E0A99EEAD77E}" presName="aSpace" presStyleCnt="0"/>
      <dgm:spPr/>
    </dgm:pt>
  </dgm:ptLst>
  <dgm:cxnLst>
    <dgm:cxn modelId="{C9992509-D93F-4D51-8FA8-293F53F2CEC9}" srcId="{46DD91BB-CD34-4364-88E1-A82D44EB594A}" destId="{2964D956-851E-43CD-9D69-3BBEC33710D3}" srcOrd="0" destOrd="0" parTransId="{4F275246-F856-478C-BEB0-3CA95644854E}" sibTransId="{75E50C42-02A7-4E4F-AE87-63B5B090E618}"/>
    <dgm:cxn modelId="{D601A7DF-447D-41EE-A250-4EF316653296}" type="presOf" srcId="{2964D956-851E-43CD-9D69-3BBEC33710D3}" destId="{568C044D-05AF-4FB0-85D2-24A0165B493A}" srcOrd="0" destOrd="0" presId="urn:microsoft.com/office/officeart/2005/8/layout/pyramid2"/>
    <dgm:cxn modelId="{663C01B3-3D06-47B3-AF68-1596A075E473}" type="presOf" srcId="{46DD91BB-CD34-4364-88E1-A82D44EB594A}" destId="{20EEDD6B-D450-43A2-96AE-9E347981D3AE}" srcOrd="0" destOrd="0" presId="urn:microsoft.com/office/officeart/2005/8/layout/pyramid2"/>
    <dgm:cxn modelId="{34BA5888-13BB-4C50-BA9E-16C44A818829}" srcId="{46DD91BB-CD34-4364-88E1-A82D44EB594A}" destId="{4196CFD7-5736-41AF-BBC2-55FDF3C2BE68}" srcOrd="1" destOrd="0" parTransId="{65F09EEF-31A1-41AE-953D-2AC77DCBA717}" sibTransId="{0254F48C-F2C6-49E6-9E08-D69E244F52EC}"/>
    <dgm:cxn modelId="{8B2C6F3D-849E-461A-B441-2A978F6ACF8C}" type="presOf" srcId="{274BB5BF-7C1A-465A-B746-E0A99EEAD77E}" destId="{52B1905E-4746-4C48-A8EC-E2A2CCCFE1CA}" srcOrd="0" destOrd="0" presId="urn:microsoft.com/office/officeart/2005/8/layout/pyramid2"/>
    <dgm:cxn modelId="{C51CAC44-F21A-4144-B637-C3C23DB78D8C}" type="presOf" srcId="{4196CFD7-5736-41AF-BBC2-55FDF3C2BE68}" destId="{68BDFFEB-6205-4E86-966D-92B59D1E39A1}" srcOrd="0" destOrd="0" presId="urn:microsoft.com/office/officeart/2005/8/layout/pyramid2"/>
    <dgm:cxn modelId="{11148202-17C2-4F88-8143-636110FCCFEA}" srcId="{46DD91BB-CD34-4364-88E1-A82D44EB594A}" destId="{274BB5BF-7C1A-465A-B746-E0A99EEAD77E}" srcOrd="2" destOrd="0" parTransId="{444BD80E-F7A6-4CAC-83A2-F167DAB94C11}" sibTransId="{9E80BCCC-D5B6-45F7-9F0A-8AE3032EE741}"/>
    <dgm:cxn modelId="{0AB19F7A-7A92-467A-A4A2-706797129EA9}" type="presParOf" srcId="{20EEDD6B-D450-43A2-96AE-9E347981D3AE}" destId="{D4A7A4A2-AD2B-48B2-B7CD-F54BA0B0337A}" srcOrd="0" destOrd="0" presId="urn:microsoft.com/office/officeart/2005/8/layout/pyramid2"/>
    <dgm:cxn modelId="{2A1E4D74-3008-4AD7-A4B4-2513363B094E}" type="presParOf" srcId="{20EEDD6B-D450-43A2-96AE-9E347981D3AE}" destId="{31176E27-FD61-4EBA-94D4-41801D677EF4}" srcOrd="1" destOrd="0" presId="urn:microsoft.com/office/officeart/2005/8/layout/pyramid2"/>
    <dgm:cxn modelId="{7A3FD740-9279-4C3F-8921-6BA17896ECFD}" type="presParOf" srcId="{31176E27-FD61-4EBA-94D4-41801D677EF4}" destId="{568C044D-05AF-4FB0-85D2-24A0165B493A}" srcOrd="0" destOrd="0" presId="urn:microsoft.com/office/officeart/2005/8/layout/pyramid2"/>
    <dgm:cxn modelId="{8357B1C2-8E68-4C84-B8CB-4155905338FE}" type="presParOf" srcId="{31176E27-FD61-4EBA-94D4-41801D677EF4}" destId="{850C1C71-44C4-4F9C-9881-0190C47B632D}" srcOrd="1" destOrd="0" presId="urn:microsoft.com/office/officeart/2005/8/layout/pyramid2"/>
    <dgm:cxn modelId="{2962E00A-570C-4A6B-848E-EC6ADD24AAF9}" type="presParOf" srcId="{31176E27-FD61-4EBA-94D4-41801D677EF4}" destId="{68BDFFEB-6205-4E86-966D-92B59D1E39A1}" srcOrd="2" destOrd="0" presId="urn:microsoft.com/office/officeart/2005/8/layout/pyramid2"/>
    <dgm:cxn modelId="{AC19718D-050C-486B-845A-15712F0F1A11}" type="presParOf" srcId="{31176E27-FD61-4EBA-94D4-41801D677EF4}" destId="{588AF044-EACA-4203-89BC-45169E13E341}" srcOrd="3" destOrd="0" presId="urn:microsoft.com/office/officeart/2005/8/layout/pyramid2"/>
    <dgm:cxn modelId="{5915BD95-2E87-4C1C-A3AB-DB756F50DA26}" type="presParOf" srcId="{31176E27-FD61-4EBA-94D4-41801D677EF4}" destId="{52B1905E-4746-4C48-A8EC-E2A2CCCFE1CA}" srcOrd="4" destOrd="0" presId="urn:microsoft.com/office/officeart/2005/8/layout/pyramid2"/>
    <dgm:cxn modelId="{EBEC6C75-82FC-4C78-8DA2-1656F75EDFC3}" type="presParOf" srcId="{31176E27-FD61-4EBA-94D4-41801D677EF4}" destId="{81E1652E-EDB0-42EB-B723-0792CD9CCF3B}" srcOrd="5" destOrd="0" presId="urn:microsoft.com/office/officeart/2005/8/layout/pyramid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FA167C-0750-40F2-96B7-3FE0008C476F}">
      <dsp:nvSpPr>
        <dsp:cNvPr id="0" name=""/>
        <dsp:cNvSpPr/>
      </dsp:nvSpPr>
      <dsp:spPr>
        <a:xfrm>
          <a:off x="6683299" y="4325185"/>
          <a:ext cx="91440" cy="4373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7383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4073AC-2471-4125-946D-65331047DE23}">
      <dsp:nvSpPr>
        <dsp:cNvPr id="0" name=""/>
        <dsp:cNvSpPr/>
      </dsp:nvSpPr>
      <dsp:spPr>
        <a:xfrm>
          <a:off x="6683299" y="2670035"/>
          <a:ext cx="91440" cy="4373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7383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6A68A0-347F-4A2F-9535-770F50E60051}">
      <dsp:nvSpPr>
        <dsp:cNvPr id="0" name=""/>
        <dsp:cNvSpPr/>
      </dsp:nvSpPr>
      <dsp:spPr>
        <a:xfrm>
          <a:off x="4721007" y="1045253"/>
          <a:ext cx="2008012" cy="4373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064"/>
              </a:lnTo>
              <a:lnTo>
                <a:pt x="2008012" y="298064"/>
              </a:lnTo>
              <a:lnTo>
                <a:pt x="2008012" y="43738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D7B391-96E0-4CEE-AC68-777863825C78}">
      <dsp:nvSpPr>
        <dsp:cNvPr id="0" name=""/>
        <dsp:cNvSpPr/>
      </dsp:nvSpPr>
      <dsp:spPr>
        <a:xfrm>
          <a:off x="4039043" y="4051460"/>
          <a:ext cx="91440" cy="4373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7383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88EAA9-AB8F-4646-A786-C965CD902684}">
      <dsp:nvSpPr>
        <dsp:cNvPr id="0" name=""/>
        <dsp:cNvSpPr/>
      </dsp:nvSpPr>
      <dsp:spPr>
        <a:xfrm>
          <a:off x="2645711" y="2437613"/>
          <a:ext cx="1439052" cy="4373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064"/>
              </a:lnTo>
              <a:lnTo>
                <a:pt x="1439052" y="298064"/>
              </a:lnTo>
              <a:lnTo>
                <a:pt x="1439052" y="437383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75736C-2296-492C-A841-2D727597F7DA}">
      <dsp:nvSpPr>
        <dsp:cNvPr id="0" name=""/>
        <dsp:cNvSpPr/>
      </dsp:nvSpPr>
      <dsp:spPr>
        <a:xfrm>
          <a:off x="1226801" y="4010157"/>
          <a:ext cx="91440" cy="4373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7383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8E7F8C-6AA9-4F39-A349-6D8FE3AA66D2}">
      <dsp:nvSpPr>
        <dsp:cNvPr id="0" name=""/>
        <dsp:cNvSpPr/>
      </dsp:nvSpPr>
      <dsp:spPr>
        <a:xfrm>
          <a:off x="1272521" y="2437613"/>
          <a:ext cx="1373189" cy="437383"/>
        </a:xfrm>
        <a:custGeom>
          <a:avLst/>
          <a:gdLst/>
          <a:ahLst/>
          <a:cxnLst/>
          <a:rect l="0" t="0" r="0" b="0"/>
          <a:pathLst>
            <a:path>
              <a:moveTo>
                <a:pt x="1373189" y="0"/>
              </a:moveTo>
              <a:lnTo>
                <a:pt x="1373189" y="298064"/>
              </a:lnTo>
              <a:lnTo>
                <a:pt x="0" y="298064"/>
              </a:lnTo>
              <a:lnTo>
                <a:pt x="0" y="437383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28A32E-5205-4799-BE92-8A1618639B03}">
      <dsp:nvSpPr>
        <dsp:cNvPr id="0" name=""/>
        <dsp:cNvSpPr/>
      </dsp:nvSpPr>
      <dsp:spPr>
        <a:xfrm>
          <a:off x="2645711" y="1045253"/>
          <a:ext cx="2075296" cy="437383"/>
        </a:xfrm>
        <a:custGeom>
          <a:avLst/>
          <a:gdLst/>
          <a:ahLst/>
          <a:cxnLst/>
          <a:rect l="0" t="0" r="0" b="0"/>
          <a:pathLst>
            <a:path>
              <a:moveTo>
                <a:pt x="2075296" y="0"/>
              </a:moveTo>
              <a:lnTo>
                <a:pt x="2075296" y="298064"/>
              </a:lnTo>
              <a:lnTo>
                <a:pt x="0" y="298064"/>
              </a:lnTo>
              <a:lnTo>
                <a:pt x="0" y="43738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FF23C-AB9E-4476-9419-A6CC8C4212EA}">
      <dsp:nvSpPr>
        <dsp:cNvPr id="0" name=""/>
        <dsp:cNvSpPr/>
      </dsp:nvSpPr>
      <dsp:spPr>
        <a:xfrm>
          <a:off x="3040596" y="90277"/>
          <a:ext cx="3360823" cy="9549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749F09C-6DF2-4F4F-B8F3-007B5CB36B5E}">
      <dsp:nvSpPr>
        <dsp:cNvPr id="0" name=""/>
        <dsp:cNvSpPr/>
      </dsp:nvSpPr>
      <dsp:spPr>
        <a:xfrm>
          <a:off x="3207695" y="249022"/>
          <a:ext cx="3360823" cy="954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Мониторинг требований практического здравоохранения</a:t>
          </a:r>
          <a:endParaRPr lang="ru-RU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35665" y="276992"/>
        <a:ext cx="3304883" cy="899035"/>
      </dsp:txXfrm>
    </dsp:sp>
    <dsp:sp modelId="{53548438-8DA2-4ECB-A2F8-2903E64143AD}">
      <dsp:nvSpPr>
        <dsp:cNvPr id="0" name=""/>
        <dsp:cNvSpPr/>
      </dsp:nvSpPr>
      <dsp:spPr>
        <a:xfrm>
          <a:off x="901782" y="1482637"/>
          <a:ext cx="3487857" cy="9549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1D7965C-BE75-47C8-A07A-B2EC5FA430D4}">
      <dsp:nvSpPr>
        <dsp:cNvPr id="0" name=""/>
        <dsp:cNvSpPr/>
      </dsp:nvSpPr>
      <dsp:spPr>
        <a:xfrm>
          <a:off x="1068882" y="1641382"/>
          <a:ext cx="3487857" cy="954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Мониторинг изменений федерального и регионального законодательства</a:t>
          </a:r>
          <a:endParaRPr lang="ru-RU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96852" y="1669352"/>
        <a:ext cx="3431917" cy="899035"/>
      </dsp:txXfrm>
    </dsp:sp>
    <dsp:sp modelId="{A33E2133-D09D-40B1-BFB7-84080B4CCDBC}">
      <dsp:nvSpPr>
        <dsp:cNvPr id="0" name=""/>
        <dsp:cNvSpPr/>
      </dsp:nvSpPr>
      <dsp:spPr>
        <a:xfrm>
          <a:off x="569" y="2874997"/>
          <a:ext cx="2543905" cy="11351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0E7993E-C1FA-414C-B9E0-906DE236FBEE}">
      <dsp:nvSpPr>
        <dsp:cNvPr id="0" name=""/>
        <dsp:cNvSpPr/>
      </dsp:nvSpPr>
      <dsp:spPr>
        <a:xfrm>
          <a:off x="167669" y="3033742"/>
          <a:ext cx="2543905" cy="11351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Изменения в номенклатуре, введение новых должностей и специальностей средних медицинских работников 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0917" y="3066990"/>
        <a:ext cx="2477409" cy="1068664"/>
      </dsp:txXfrm>
    </dsp:sp>
    <dsp:sp modelId="{90282C22-81C7-43F1-858A-7F9A338DF57A}">
      <dsp:nvSpPr>
        <dsp:cNvPr id="0" name=""/>
        <dsp:cNvSpPr/>
      </dsp:nvSpPr>
      <dsp:spPr>
        <a:xfrm>
          <a:off x="139822" y="4447541"/>
          <a:ext cx="2265398" cy="17121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AB17C86-FD22-47D1-B387-FDE8CE101DA1}">
      <dsp:nvSpPr>
        <dsp:cNvPr id="0" name=""/>
        <dsp:cNvSpPr/>
      </dsp:nvSpPr>
      <dsp:spPr>
        <a:xfrm>
          <a:off x="306922" y="4606286"/>
          <a:ext cx="2265398" cy="17121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Новые циклы профессиональной переподготовки, усовершенствования или тематического усовершенствования 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57069" y="4656433"/>
        <a:ext cx="2165104" cy="1611853"/>
      </dsp:txXfrm>
    </dsp:sp>
    <dsp:sp modelId="{46DC75E3-0B59-486C-8469-017782663DC2}">
      <dsp:nvSpPr>
        <dsp:cNvPr id="0" name=""/>
        <dsp:cNvSpPr/>
      </dsp:nvSpPr>
      <dsp:spPr>
        <a:xfrm>
          <a:off x="2878674" y="2874997"/>
          <a:ext cx="2412178" cy="11764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42FAF15-7FB6-4DCB-A798-72A732B961D8}">
      <dsp:nvSpPr>
        <dsp:cNvPr id="0" name=""/>
        <dsp:cNvSpPr/>
      </dsp:nvSpPr>
      <dsp:spPr>
        <a:xfrm>
          <a:off x="3045774" y="3033742"/>
          <a:ext cx="2412178" cy="11764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Введение профессиональных стандартов, изменений в квалификационные требования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80231" y="3068199"/>
        <a:ext cx="2343264" cy="1107549"/>
      </dsp:txXfrm>
    </dsp:sp>
    <dsp:sp modelId="{1C725A99-DAC3-4116-976E-B9BBC244A9E8}">
      <dsp:nvSpPr>
        <dsp:cNvPr id="0" name=""/>
        <dsp:cNvSpPr/>
      </dsp:nvSpPr>
      <dsp:spPr>
        <a:xfrm>
          <a:off x="2936025" y="4488844"/>
          <a:ext cx="2297476" cy="15431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DF1F880-A2A8-4C10-AAD9-61BF1F9D678E}">
      <dsp:nvSpPr>
        <dsp:cNvPr id="0" name=""/>
        <dsp:cNvSpPr/>
      </dsp:nvSpPr>
      <dsp:spPr>
        <a:xfrm>
          <a:off x="3103125" y="4647589"/>
          <a:ext cx="2297476" cy="15431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Освоение новых профессиональных компетенций</a:t>
          </a:r>
          <a:endParaRPr lang="ru-RU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48322" y="4692786"/>
        <a:ext cx="2207082" cy="1452741"/>
      </dsp:txXfrm>
    </dsp:sp>
    <dsp:sp modelId="{3CE6A864-9156-4F95-9E2B-84736CDDC45B}">
      <dsp:nvSpPr>
        <dsp:cNvPr id="0" name=""/>
        <dsp:cNvSpPr/>
      </dsp:nvSpPr>
      <dsp:spPr>
        <a:xfrm>
          <a:off x="4917806" y="1482637"/>
          <a:ext cx="3622426" cy="11873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DB48F67-FB89-44BE-9C95-47A6EDD0E604}">
      <dsp:nvSpPr>
        <dsp:cNvPr id="0" name=""/>
        <dsp:cNvSpPr/>
      </dsp:nvSpPr>
      <dsp:spPr>
        <a:xfrm>
          <a:off x="5084906" y="1641382"/>
          <a:ext cx="3622426" cy="11873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Мониторинг введения новых ЛПО (структурных подразделений); изменения их задач; переоснащения  ЛПО</a:t>
          </a:r>
          <a:endParaRPr lang="ru-RU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119684" y="1676160"/>
        <a:ext cx="3552870" cy="1117841"/>
      </dsp:txXfrm>
    </dsp:sp>
    <dsp:sp modelId="{13E03ACA-1492-4356-AF38-A3B019185EDA}">
      <dsp:nvSpPr>
        <dsp:cNvPr id="0" name=""/>
        <dsp:cNvSpPr/>
      </dsp:nvSpPr>
      <dsp:spPr>
        <a:xfrm>
          <a:off x="5625052" y="3107419"/>
          <a:ext cx="2207934" cy="12177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2770528-6EA1-4B22-9051-BD6CEE2715E0}">
      <dsp:nvSpPr>
        <dsp:cNvPr id="0" name=""/>
        <dsp:cNvSpPr/>
      </dsp:nvSpPr>
      <dsp:spPr>
        <a:xfrm>
          <a:off x="5792152" y="3266164"/>
          <a:ext cx="2207934" cy="12177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Применение инновационных технологий</a:t>
          </a:r>
          <a:endParaRPr lang="ru-RU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27819" y="3301831"/>
        <a:ext cx="2136600" cy="1146432"/>
      </dsp:txXfrm>
    </dsp:sp>
    <dsp:sp modelId="{6A0EEDF9-F727-43D4-ADBA-162DDA656596}">
      <dsp:nvSpPr>
        <dsp:cNvPr id="0" name=""/>
        <dsp:cNvSpPr/>
      </dsp:nvSpPr>
      <dsp:spPr>
        <a:xfrm>
          <a:off x="5612194" y="4762569"/>
          <a:ext cx="2233650" cy="9549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6D64849-50C3-4261-9A69-628B1E10F60B}">
      <dsp:nvSpPr>
        <dsp:cNvPr id="0" name=""/>
        <dsp:cNvSpPr/>
      </dsp:nvSpPr>
      <dsp:spPr>
        <a:xfrm>
          <a:off x="5779294" y="4921314"/>
          <a:ext cx="2233650" cy="954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Обучение инновационным технологиям</a:t>
          </a:r>
          <a:endParaRPr lang="ru-RU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07264" y="4949284"/>
        <a:ext cx="2177710" cy="8990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8660FD-65C2-474A-A53C-542E1F15F313}">
      <dsp:nvSpPr>
        <dsp:cNvPr id="0" name=""/>
        <dsp:cNvSpPr/>
      </dsp:nvSpPr>
      <dsp:spPr>
        <a:xfrm>
          <a:off x="1530994" y="4157534"/>
          <a:ext cx="143938" cy="4792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852"/>
              </a:lnTo>
              <a:lnTo>
                <a:pt x="143938" y="257852"/>
              </a:lnTo>
              <a:lnTo>
                <a:pt x="143938" y="47928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C7C43E-18DC-40EB-AEF9-30C990E08F15}">
      <dsp:nvSpPr>
        <dsp:cNvPr id="0" name=""/>
        <dsp:cNvSpPr/>
      </dsp:nvSpPr>
      <dsp:spPr>
        <a:xfrm>
          <a:off x="1530994" y="917958"/>
          <a:ext cx="2997960" cy="802265"/>
        </a:xfrm>
        <a:custGeom>
          <a:avLst/>
          <a:gdLst/>
          <a:ahLst/>
          <a:cxnLst/>
          <a:rect l="0" t="0" r="0" b="0"/>
          <a:pathLst>
            <a:path>
              <a:moveTo>
                <a:pt x="2997960" y="0"/>
              </a:moveTo>
              <a:lnTo>
                <a:pt x="2997960" y="580838"/>
              </a:lnTo>
              <a:lnTo>
                <a:pt x="0" y="580838"/>
              </a:lnTo>
              <a:lnTo>
                <a:pt x="0" y="80226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BE7B6B-8B8A-492B-9289-ADB83731E593}">
      <dsp:nvSpPr>
        <dsp:cNvPr id="0" name=""/>
        <dsp:cNvSpPr/>
      </dsp:nvSpPr>
      <dsp:spPr>
        <a:xfrm>
          <a:off x="4483235" y="917958"/>
          <a:ext cx="91440" cy="7665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5109"/>
              </a:lnTo>
              <a:lnTo>
                <a:pt x="60909" y="545109"/>
              </a:lnTo>
              <a:lnTo>
                <a:pt x="60909" y="766536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6373EB-C666-4A0B-8BFE-E26FE0E6055C}">
      <dsp:nvSpPr>
        <dsp:cNvPr id="0" name=""/>
        <dsp:cNvSpPr/>
      </dsp:nvSpPr>
      <dsp:spPr>
        <a:xfrm>
          <a:off x="4528955" y="917958"/>
          <a:ext cx="2773937" cy="802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0838"/>
              </a:lnTo>
              <a:lnTo>
                <a:pt x="2773937" y="580838"/>
              </a:lnTo>
              <a:lnTo>
                <a:pt x="2773937" y="80226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FF23C-AB9E-4476-9419-A6CC8C4212EA}">
      <dsp:nvSpPr>
        <dsp:cNvPr id="0" name=""/>
        <dsp:cNvSpPr/>
      </dsp:nvSpPr>
      <dsp:spPr>
        <a:xfrm>
          <a:off x="2075336" y="64035"/>
          <a:ext cx="4907238" cy="8539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749F09C-6DF2-4F4F-B8F3-007B5CB36B5E}">
      <dsp:nvSpPr>
        <dsp:cNvPr id="0" name=""/>
        <dsp:cNvSpPr/>
      </dsp:nvSpPr>
      <dsp:spPr>
        <a:xfrm>
          <a:off x="2340915" y="316336"/>
          <a:ext cx="4907238" cy="8539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Совершенствование дополнительного профессионального образования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65926" y="341347"/>
        <a:ext cx="4857216" cy="803901"/>
      </dsp:txXfrm>
    </dsp:sp>
    <dsp:sp modelId="{07BF34F8-DA41-41AA-AD60-EC6173287948}">
      <dsp:nvSpPr>
        <dsp:cNvPr id="0" name=""/>
        <dsp:cNvSpPr/>
      </dsp:nvSpPr>
      <dsp:spPr>
        <a:xfrm>
          <a:off x="6107783" y="1720224"/>
          <a:ext cx="2390218" cy="24682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4198CE2-6F68-4CBF-87D6-7627C75960D3}">
      <dsp:nvSpPr>
        <dsp:cNvPr id="0" name=""/>
        <dsp:cNvSpPr/>
      </dsp:nvSpPr>
      <dsp:spPr>
        <a:xfrm>
          <a:off x="6373363" y="1972524"/>
          <a:ext cx="2390218" cy="24682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Разработка программ, проведение циклов </a:t>
          </a: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тематического усовершенствования </a:t>
          </a:r>
          <a:r>
            <a:rPr lang="ru-RU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 актуальной тематике</a:t>
          </a:r>
          <a:endParaRPr lang="ru-RU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443370" y="2042531"/>
        <a:ext cx="2250204" cy="2328259"/>
      </dsp:txXfrm>
    </dsp:sp>
    <dsp:sp modelId="{5070B4ED-9EAE-4E37-BF9A-776B9CB3A8D7}">
      <dsp:nvSpPr>
        <dsp:cNvPr id="0" name=""/>
        <dsp:cNvSpPr/>
      </dsp:nvSpPr>
      <dsp:spPr>
        <a:xfrm>
          <a:off x="3349035" y="1684495"/>
          <a:ext cx="2390218" cy="24682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8BC9316-584F-4D03-8FC1-DA2D280B3D4A}">
      <dsp:nvSpPr>
        <dsp:cNvPr id="0" name=""/>
        <dsp:cNvSpPr/>
      </dsp:nvSpPr>
      <dsp:spPr>
        <a:xfrm>
          <a:off x="3614615" y="1936796"/>
          <a:ext cx="2390218" cy="24682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Совершенствование содержания </a:t>
          </a:r>
          <a:r>
            <a:rPr lang="ru-RU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программ повышения квалификации </a:t>
          </a:r>
          <a:endParaRPr lang="ru-RU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684622" y="2006803"/>
        <a:ext cx="2250204" cy="2328259"/>
      </dsp:txXfrm>
    </dsp:sp>
    <dsp:sp modelId="{169A0873-DCCD-40C4-B29E-87E3B27DEACC}">
      <dsp:nvSpPr>
        <dsp:cNvPr id="0" name=""/>
        <dsp:cNvSpPr/>
      </dsp:nvSpPr>
      <dsp:spPr>
        <a:xfrm>
          <a:off x="347154" y="1720224"/>
          <a:ext cx="2367678" cy="24373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E7FC06C-187D-4EE1-AA1E-EFB371E51352}">
      <dsp:nvSpPr>
        <dsp:cNvPr id="0" name=""/>
        <dsp:cNvSpPr/>
      </dsp:nvSpPr>
      <dsp:spPr>
        <a:xfrm>
          <a:off x="612734" y="1972524"/>
          <a:ext cx="2367678" cy="24373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Разработка</a:t>
          </a:r>
          <a:r>
            <a:rPr lang="ru-RU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новых программ </a:t>
          </a:r>
          <a:r>
            <a:rPr lang="ru-RU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профессиональной переподготовки и повышения квалификации, проведение новых по тематике циклов</a:t>
          </a:r>
          <a:endParaRPr lang="ru-RU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82081" y="2041871"/>
        <a:ext cx="2228984" cy="2298616"/>
      </dsp:txXfrm>
    </dsp:sp>
    <dsp:sp modelId="{4E470EFF-5591-4E1A-B89E-998E42454066}">
      <dsp:nvSpPr>
        <dsp:cNvPr id="0" name=""/>
        <dsp:cNvSpPr/>
      </dsp:nvSpPr>
      <dsp:spPr>
        <a:xfrm>
          <a:off x="180688" y="4636814"/>
          <a:ext cx="2988490" cy="6915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CA8165E-01A6-4EAB-9AC0-4740EECB2C16}">
      <dsp:nvSpPr>
        <dsp:cNvPr id="0" name=""/>
        <dsp:cNvSpPr/>
      </dsp:nvSpPr>
      <dsp:spPr>
        <a:xfrm>
          <a:off x="446268" y="4889115"/>
          <a:ext cx="2988490" cy="6915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Организация и  проведение </a:t>
          </a: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додипломной подготовки  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66523" y="4909370"/>
        <a:ext cx="2947980" cy="6510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D2F9AC-0A0C-40FA-B235-7A444EFEFD8C}">
      <dsp:nvSpPr>
        <dsp:cNvPr id="0" name=""/>
        <dsp:cNvSpPr/>
      </dsp:nvSpPr>
      <dsp:spPr>
        <a:xfrm>
          <a:off x="3062145" y="30364"/>
          <a:ext cx="2096481" cy="104490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/>
            <a:t>Пренатальная</a:t>
          </a:r>
          <a:r>
            <a:rPr lang="ru-RU" sz="1600" b="1" kern="1200" dirty="0" smtClean="0"/>
            <a:t> диагностика нарушений развития ребенка</a:t>
          </a:r>
          <a:endParaRPr lang="ru-RU" sz="1600" b="1" kern="1200" dirty="0"/>
        </a:p>
      </dsp:txBody>
      <dsp:txXfrm>
        <a:off x="3113153" y="81372"/>
        <a:ext cx="1994465" cy="942893"/>
      </dsp:txXfrm>
    </dsp:sp>
    <dsp:sp modelId="{55425133-8EF0-4495-95F2-B446FE4D3A3F}">
      <dsp:nvSpPr>
        <dsp:cNvPr id="0" name=""/>
        <dsp:cNvSpPr/>
      </dsp:nvSpPr>
      <dsp:spPr>
        <a:xfrm>
          <a:off x="2719769" y="620207"/>
          <a:ext cx="5844695" cy="5844695"/>
        </a:xfrm>
        <a:custGeom>
          <a:avLst/>
          <a:gdLst/>
          <a:ahLst/>
          <a:cxnLst/>
          <a:rect l="0" t="0" r="0" b="0"/>
          <a:pathLst>
            <a:path>
              <a:moveTo>
                <a:pt x="2444186" y="39384"/>
              </a:moveTo>
              <a:arcTo wR="2922347" hR="2922347" stAng="15634968" swAng="623901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97CB40-71C4-4FB4-8678-59DD80C0EC33}">
      <dsp:nvSpPr>
        <dsp:cNvPr id="0" name=""/>
        <dsp:cNvSpPr/>
      </dsp:nvSpPr>
      <dsp:spPr>
        <a:xfrm>
          <a:off x="5305295" y="620733"/>
          <a:ext cx="1986468" cy="7863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Неонатальный скрининг</a:t>
          </a:r>
          <a:endParaRPr lang="ru-RU" sz="1600" b="1" kern="1200" dirty="0"/>
        </a:p>
      </dsp:txBody>
      <dsp:txXfrm>
        <a:off x="5343679" y="659117"/>
        <a:ext cx="1909700" cy="709537"/>
      </dsp:txXfrm>
    </dsp:sp>
    <dsp:sp modelId="{1DF208D8-1748-41C4-A182-99AE8CED522B}">
      <dsp:nvSpPr>
        <dsp:cNvPr id="0" name=""/>
        <dsp:cNvSpPr/>
      </dsp:nvSpPr>
      <dsp:spPr>
        <a:xfrm>
          <a:off x="1832317" y="676083"/>
          <a:ext cx="5844695" cy="5844695"/>
        </a:xfrm>
        <a:custGeom>
          <a:avLst/>
          <a:gdLst/>
          <a:ahLst/>
          <a:cxnLst/>
          <a:rect l="0" t="0" r="0" b="0"/>
          <a:pathLst>
            <a:path>
              <a:moveTo>
                <a:pt x="4860198" y="734917"/>
              </a:moveTo>
              <a:arcTo wR="2922347" hR="2922347" stAng="18692269" swAng="690759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BE73B8-6375-46F2-88B7-085226E64BE8}">
      <dsp:nvSpPr>
        <dsp:cNvPr id="0" name=""/>
        <dsp:cNvSpPr/>
      </dsp:nvSpPr>
      <dsp:spPr>
        <a:xfrm>
          <a:off x="6302501" y="1846558"/>
          <a:ext cx="1860173" cy="5836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/>
            <a:t>Аудиологический</a:t>
          </a:r>
          <a:r>
            <a:rPr lang="ru-RU" sz="1600" b="1" kern="1200" dirty="0" smtClean="0"/>
            <a:t> скрининг</a:t>
          </a:r>
          <a:endParaRPr lang="ru-RU" sz="1600" b="1" kern="1200" dirty="0"/>
        </a:p>
      </dsp:txBody>
      <dsp:txXfrm>
        <a:off x="6330994" y="1875051"/>
        <a:ext cx="1803187" cy="526688"/>
      </dsp:txXfrm>
    </dsp:sp>
    <dsp:sp modelId="{2F6FBD9D-6475-40E3-8683-8F18976A8A46}">
      <dsp:nvSpPr>
        <dsp:cNvPr id="0" name=""/>
        <dsp:cNvSpPr/>
      </dsp:nvSpPr>
      <dsp:spPr>
        <a:xfrm>
          <a:off x="1877297" y="958303"/>
          <a:ext cx="5844695" cy="5844695"/>
        </a:xfrm>
        <a:custGeom>
          <a:avLst/>
          <a:gdLst/>
          <a:ahLst/>
          <a:cxnLst/>
          <a:rect l="0" t="0" r="0" b="0"/>
          <a:pathLst>
            <a:path>
              <a:moveTo>
                <a:pt x="5461678" y="1476002"/>
              </a:moveTo>
              <a:arcTo wR="2922347" hR="2922347" stAng="19820108" swAng="541166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F59D9D-B18C-48F8-BEB2-34202B4C3776}">
      <dsp:nvSpPr>
        <dsp:cNvPr id="0" name=""/>
        <dsp:cNvSpPr/>
      </dsp:nvSpPr>
      <dsp:spPr>
        <a:xfrm>
          <a:off x="6640948" y="2854668"/>
          <a:ext cx="1860173" cy="10005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Оказание неотложной помощи детям</a:t>
          </a:r>
          <a:endParaRPr lang="ru-RU" sz="1600" b="1" kern="1200" dirty="0"/>
        </a:p>
      </dsp:txBody>
      <dsp:txXfrm>
        <a:off x="6689789" y="2903509"/>
        <a:ext cx="1762491" cy="902823"/>
      </dsp:txXfrm>
    </dsp:sp>
    <dsp:sp modelId="{69AB206E-1137-4B88-83DA-9F17BF741C35}">
      <dsp:nvSpPr>
        <dsp:cNvPr id="0" name=""/>
        <dsp:cNvSpPr/>
      </dsp:nvSpPr>
      <dsp:spPr>
        <a:xfrm>
          <a:off x="1686215" y="798177"/>
          <a:ext cx="5844695" cy="5844695"/>
        </a:xfrm>
        <a:custGeom>
          <a:avLst/>
          <a:gdLst/>
          <a:ahLst/>
          <a:cxnLst/>
          <a:rect l="0" t="0" r="0" b="0"/>
          <a:pathLst>
            <a:path>
              <a:moveTo>
                <a:pt x="5841418" y="3060690"/>
              </a:moveTo>
              <a:arcTo wR="2922347" hR="2922347" stAng="162803" swAng="426675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3E4E3B-C8C8-4DAE-A657-61133F25C364}">
      <dsp:nvSpPr>
        <dsp:cNvPr id="0" name=""/>
        <dsp:cNvSpPr/>
      </dsp:nvSpPr>
      <dsp:spPr>
        <a:xfrm>
          <a:off x="6446511" y="4222818"/>
          <a:ext cx="1851957" cy="6665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Диспансеризация  детей - сирот</a:t>
          </a:r>
          <a:endParaRPr lang="ru-RU" sz="1600" b="1" kern="1200" dirty="0"/>
        </a:p>
      </dsp:txBody>
      <dsp:txXfrm>
        <a:off x="6479048" y="4255355"/>
        <a:ext cx="1786883" cy="601458"/>
      </dsp:txXfrm>
    </dsp:sp>
    <dsp:sp modelId="{B05D71EA-F358-4F5C-A437-FE35EC2F4B40}">
      <dsp:nvSpPr>
        <dsp:cNvPr id="0" name=""/>
        <dsp:cNvSpPr/>
      </dsp:nvSpPr>
      <dsp:spPr>
        <a:xfrm>
          <a:off x="1727586" y="565755"/>
          <a:ext cx="5844695" cy="5844695"/>
        </a:xfrm>
        <a:custGeom>
          <a:avLst/>
          <a:gdLst/>
          <a:ahLst/>
          <a:cxnLst/>
          <a:rect l="0" t="0" r="0" b="0"/>
          <a:pathLst>
            <a:path>
              <a:moveTo>
                <a:pt x="5484892" y="4327153"/>
              </a:moveTo>
              <a:arcTo wR="2922347" hR="2922347" stAng="1723913" swAng="467986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387F9E-C8BA-4D3E-BDD9-3276EBFB2393}">
      <dsp:nvSpPr>
        <dsp:cNvPr id="0" name=""/>
        <dsp:cNvSpPr/>
      </dsp:nvSpPr>
      <dsp:spPr>
        <a:xfrm>
          <a:off x="5510419" y="5230936"/>
          <a:ext cx="2357217" cy="73179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Паллиативный сестринский уход за детьми</a:t>
          </a:r>
          <a:endParaRPr lang="ru-RU" sz="1600" b="1" kern="1200" dirty="0"/>
        </a:p>
      </dsp:txBody>
      <dsp:txXfrm>
        <a:off x="5546142" y="5266659"/>
        <a:ext cx="2285771" cy="660345"/>
      </dsp:txXfrm>
    </dsp:sp>
    <dsp:sp modelId="{C810F360-61BB-4DA5-A6BD-5ECDB761877E}">
      <dsp:nvSpPr>
        <dsp:cNvPr id="0" name=""/>
        <dsp:cNvSpPr/>
      </dsp:nvSpPr>
      <dsp:spPr>
        <a:xfrm>
          <a:off x="2868103" y="157088"/>
          <a:ext cx="5844695" cy="5844695"/>
        </a:xfrm>
        <a:custGeom>
          <a:avLst/>
          <a:gdLst/>
          <a:ahLst/>
          <a:cxnLst/>
          <a:rect l="0" t="0" r="0" b="0"/>
          <a:pathLst>
            <a:path>
              <a:moveTo>
                <a:pt x="3386702" y="5807566"/>
              </a:moveTo>
              <a:arcTo wR="2922347" hR="2922347" stAng="4851423" swAng="1390410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927815-0E20-4335-8600-F020460F63A0}">
      <dsp:nvSpPr>
        <dsp:cNvPr id="0" name=""/>
        <dsp:cNvSpPr/>
      </dsp:nvSpPr>
      <dsp:spPr>
        <a:xfrm>
          <a:off x="3206161" y="5675717"/>
          <a:ext cx="1864186" cy="64889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Медицинская реабилитация  детей - инвалидов</a:t>
          </a:r>
          <a:endParaRPr lang="ru-RU" sz="1600" b="1" kern="1200" dirty="0"/>
        </a:p>
      </dsp:txBody>
      <dsp:txXfrm>
        <a:off x="3237837" y="5707393"/>
        <a:ext cx="1800834" cy="585543"/>
      </dsp:txXfrm>
    </dsp:sp>
    <dsp:sp modelId="{7F57D858-382B-4C6D-926A-5A6729DE5AB3}">
      <dsp:nvSpPr>
        <dsp:cNvPr id="0" name=""/>
        <dsp:cNvSpPr/>
      </dsp:nvSpPr>
      <dsp:spPr>
        <a:xfrm>
          <a:off x="123015" y="-90017"/>
          <a:ext cx="5844695" cy="5844695"/>
        </a:xfrm>
        <a:custGeom>
          <a:avLst/>
          <a:gdLst/>
          <a:ahLst/>
          <a:cxnLst/>
          <a:rect l="0" t="0" r="0" b="0"/>
          <a:pathLst>
            <a:path>
              <a:moveTo>
                <a:pt x="3074277" y="5840743"/>
              </a:moveTo>
              <a:arcTo wR="2922347" hR="2922347" stAng="5221194" swAng="1027866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53F4E4-4612-4C43-B02F-B74DDEE88113}">
      <dsp:nvSpPr>
        <dsp:cNvPr id="0" name=""/>
        <dsp:cNvSpPr/>
      </dsp:nvSpPr>
      <dsp:spPr>
        <a:xfrm>
          <a:off x="1045909" y="5014919"/>
          <a:ext cx="1910018" cy="64889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Профилактические медицинские осмотры детей</a:t>
          </a:r>
          <a:endParaRPr lang="ru-RU" sz="1600" b="1" kern="1200" dirty="0"/>
        </a:p>
      </dsp:txBody>
      <dsp:txXfrm>
        <a:off x="1077585" y="5046595"/>
        <a:ext cx="1846666" cy="585543"/>
      </dsp:txXfrm>
    </dsp:sp>
    <dsp:sp modelId="{4FA0A386-3734-4CF2-B236-7F5B71FFD17F}">
      <dsp:nvSpPr>
        <dsp:cNvPr id="0" name=""/>
        <dsp:cNvSpPr/>
      </dsp:nvSpPr>
      <dsp:spPr>
        <a:xfrm>
          <a:off x="1233853" y="421673"/>
          <a:ext cx="5844695" cy="5844695"/>
        </a:xfrm>
        <a:custGeom>
          <a:avLst/>
          <a:gdLst/>
          <a:ahLst/>
          <a:cxnLst/>
          <a:rect l="0" t="0" r="0" b="0"/>
          <a:pathLst>
            <a:path>
              <a:moveTo>
                <a:pt x="521489" y="4588479"/>
              </a:moveTo>
              <a:arcTo wR="2922347" hR="2922347" stAng="8714422" swAng="670350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66F43F-C31C-46D7-ADF4-370285F338AC}">
      <dsp:nvSpPr>
        <dsp:cNvPr id="0" name=""/>
        <dsp:cNvSpPr/>
      </dsp:nvSpPr>
      <dsp:spPr>
        <a:xfrm>
          <a:off x="171474" y="3430734"/>
          <a:ext cx="2277543" cy="107732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Национальный календарь профилактических прививок</a:t>
          </a:r>
          <a:endParaRPr lang="ru-RU" sz="1600" b="1" kern="1200" dirty="0"/>
        </a:p>
      </dsp:txBody>
      <dsp:txXfrm>
        <a:off x="224065" y="3483325"/>
        <a:ext cx="2172361" cy="972140"/>
      </dsp:txXfrm>
    </dsp:sp>
    <dsp:sp modelId="{1BBB4640-9E9E-4CE5-BE52-5FC26EF70403}">
      <dsp:nvSpPr>
        <dsp:cNvPr id="0" name=""/>
        <dsp:cNvSpPr/>
      </dsp:nvSpPr>
      <dsp:spPr>
        <a:xfrm>
          <a:off x="1243721" y="604113"/>
          <a:ext cx="5844695" cy="5844695"/>
        </a:xfrm>
        <a:custGeom>
          <a:avLst/>
          <a:gdLst/>
          <a:ahLst/>
          <a:cxnLst/>
          <a:rect l="0" t="0" r="0" b="0"/>
          <a:pathLst>
            <a:path>
              <a:moveTo>
                <a:pt x="1691" y="2822919"/>
              </a:moveTo>
              <a:arcTo wR="2922347" hR="2922347" stAng="10916986" swAng="427209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57580F-6451-415B-B845-EB1A5FFF50F4}">
      <dsp:nvSpPr>
        <dsp:cNvPr id="0" name=""/>
        <dsp:cNvSpPr/>
      </dsp:nvSpPr>
      <dsp:spPr>
        <a:xfrm>
          <a:off x="391897" y="2206597"/>
          <a:ext cx="1913183" cy="85552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Концепция «Школьная медицина</a:t>
          </a:r>
          <a:endParaRPr lang="ru-RU" sz="1600" b="1" kern="1200" dirty="0"/>
        </a:p>
      </dsp:txBody>
      <dsp:txXfrm>
        <a:off x="433660" y="2248360"/>
        <a:ext cx="1829657" cy="772003"/>
      </dsp:txXfrm>
    </dsp:sp>
    <dsp:sp modelId="{D868AAEB-4851-4EC6-9705-D766CDCCEA80}">
      <dsp:nvSpPr>
        <dsp:cNvPr id="0" name=""/>
        <dsp:cNvSpPr/>
      </dsp:nvSpPr>
      <dsp:spPr>
        <a:xfrm>
          <a:off x="1407621" y="-66468"/>
          <a:ext cx="5844695" cy="5844695"/>
        </a:xfrm>
        <a:custGeom>
          <a:avLst/>
          <a:gdLst/>
          <a:ahLst/>
          <a:cxnLst/>
          <a:rect l="0" t="0" r="0" b="0"/>
          <a:pathLst>
            <a:path>
              <a:moveTo>
                <a:pt x="73442" y="2271306"/>
              </a:moveTo>
              <a:arcTo wR="2922347" hR="2922347" stAng="11572343" swAng="208116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DDC05-D223-4D38-A6CF-4BCBA2496FEB}">
      <dsp:nvSpPr>
        <dsp:cNvPr id="0" name=""/>
        <dsp:cNvSpPr/>
      </dsp:nvSpPr>
      <dsp:spPr>
        <a:xfrm>
          <a:off x="901902" y="982463"/>
          <a:ext cx="1860173" cy="104947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Использование инновационных технологий  и приспособлений</a:t>
          </a:r>
          <a:endParaRPr lang="ru-RU" sz="1600" b="1" kern="1200" dirty="0"/>
        </a:p>
      </dsp:txBody>
      <dsp:txXfrm>
        <a:off x="953133" y="1033694"/>
        <a:ext cx="1757711" cy="947009"/>
      </dsp:txXfrm>
    </dsp:sp>
    <dsp:sp modelId="{1FF1DFEB-22FA-4FDF-AA83-D917596F8EC4}">
      <dsp:nvSpPr>
        <dsp:cNvPr id="0" name=""/>
        <dsp:cNvSpPr/>
      </dsp:nvSpPr>
      <dsp:spPr>
        <a:xfrm>
          <a:off x="230217" y="858645"/>
          <a:ext cx="5844695" cy="5844695"/>
        </a:xfrm>
        <a:custGeom>
          <a:avLst/>
          <a:gdLst/>
          <a:ahLst/>
          <a:cxnLst/>
          <a:rect l="0" t="0" r="0" b="0"/>
          <a:pathLst>
            <a:path>
              <a:moveTo>
                <a:pt x="2088005" y="121635"/>
              </a:moveTo>
              <a:arcTo wR="2922347" hR="2922347" stAng="15204661" swAng="880001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29D311-ADAB-48D1-A396-ABE258149585}">
      <dsp:nvSpPr>
        <dsp:cNvPr id="0" name=""/>
        <dsp:cNvSpPr/>
      </dsp:nvSpPr>
      <dsp:spPr>
        <a:xfrm>
          <a:off x="2253722" y="211462"/>
          <a:ext cx="5816749" cy="5816749"/>
        </a:xfrm>
        <a:prstGeom prst="circularArrow">
          <a:avLst>
            <a:gd name="adj1" fmla="val 5274"/>
            <a:gd name="adj2" fmla="val 312630"/>
            <a:gd name="adj3" fmla="val 14027365"/>
            <a:gd name="adj4" fmla="val 17245502"/>
            <a:gd name="adj5" fmla="val 547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E59315-A1E6-42EE-9990-1006A80FFBDE}">
      <dsp:nvSpPr>
        <dsp:cNvPr id="0" name=""/>
        <dsp:cNvSpPr/>
      </dsp:nvSpPr>
      <dsp:spPr>
        <a:xfrm>
          <a:off x="6268859" y="114814"/>
          <a:ext cx="2459999" cy="2269109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Современная нормативная база</a:t>
          </a:r>
          <a:endParaRPr lang="en-US" sz="1600" b="1" kern="120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Профессиональные стандарты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ГОСТ Технологии выполнения простых медицинских услуг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379628" y="225583"/>
        <a:ext cx="2238461" cy="2047571"/>
      </dsp:txXfrm>
    </dsp:sp>
    <dsp:sp modelId="{C2E6D619-19E5-419F-83CB-C74043C4F279}">
      <dsp:nvSpPr>
        <dsp:cNvPr id="0" name=""/>
        <dsp:cNvSpPr/>
      </dsp:nvSpPr>
      <dsp:spPr>
        <a:xfrm>
          <a:off x="3088544" y="5005970"/>
          <a:ext cx="3460202" cy="826677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Высокопрофессиональный педагогический коллектив 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28899" y="5046325"/>
        <a:ext cx="3379492" cy="745967"/>
      </dsp:txXfrm>
    </dsp:sp>
    <dsp:sp modelId="{DA0B83B0-0015-4C4C-9BA0-4B9C7DA413FA}">
      <dsp:nvSpPr>
        <dsp:cNvPr id="0" name=""/>
        <dsp:cNvSpPr/>
      </dsp:nvSpPr>
      <dsp:spPr>
        <a:xfrm>
          <a:off x="0" y="2474342"/>
          <a:ext cx="3074955" cy="2409716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Формирование навыков самообразования у обучающихся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/>
            <a:t>Организация самостоятельной работы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/>
            <a:t>Высокий уровень учебно-методической литературы</a:t>
          </a:r>
          <a:endParaRPr lang="ru-RU" sz="1600" b="1" kern="1200" dirty="0"/>
        </a:p>
      </dsp:txBody>
      <dsp:txXfrm>
        <a:off x="117633" y="2591975"/>
        <a:ext cx="2839689" cy="2174450"/>
      </dsp:txXfrm>
    </dsp:sp>
    <dsp:sp modelId="{A9759622-1878-4BA2-986D-29169B8F9A8D}">
      <dsp:nvSpPr>
        <dsp:cNvPr id="0" name=""/>
        <dsp:cNvSpPr/>
      </dsp:nvSpPr>
      <dsp:spPr>
        <a:xfrm>
          <a:off x="5411608" y="2688200"/>
          <a:ext cx="3373367" cy="2143223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Современное техническое обеспечение 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smtClean="0"/>
            <a:t>Симуляционное  обучение Инновационные технологии 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smtClean="0"/>
            <a:t>Сотрудничество с международными медицинскими компаниями</a:t>
          </a:r>
          <a:endParaRPr lang="ru-RU" sz="1600" b="1" kern="1200" dirty="0"/>
        </a:p>
      </dsp:txBody>
      <dsp:txXfrm>
        <a:off x="5516232" y="2792824"/>
        <a:ext cx="3164119" cy="1933975"/>
      </dsp:txXfrm>
    </dsp:sp>
    <dsp:sp modelId="{BF691FCE-2FE8-4593-A813-A07E47A70B86}">
      <dsp:nvSpPr>
        <dsp:cNvPr id="0" name=""/>
        <dsp:cNvSpPr/>
      </dsp:nvSpPr>
      <dsp:spPr>
        <a:xfrm>
          <a:off x="0" y="368129"/>
          <a:ext cx="3149036" cy="1759920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Эффективные формы контроля профессиональных компетенций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smtClean="0"/>
            <a:t>Аккредитация средних мед. работников</a:t>
          </a:r>
          <a:r>
            <a:rPr lang="en-US" sz="1600" b="1" kern="1200" smtClean="0"/>
            <a:t> </a:t>
          </a:r>
          <a:endParaRPr lang="ru-RU" sz="1600" b="1" kern="120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/>
        </a:p>
      </dsp:txBody>
      <dsp:txXfrm>
        <a:off x="85912" y="454041"/>
        <a:ext cx="2977212" cy="1588096"/>
      </dsp:txXfrm>
    </dsp:sp>
    <dsp:sp modelId="{8DAEB48E-D276-4449-923F-4F4A8DBAF41C}">
      <dsp:nvSpPr>
        <dsp:cNvPr id="0" name=""/>
        <dsp:cNvSpPr/>
      </dsp:nvSpPr>
      <dsp:spPr>
        <a:xfrm>
          <a:off x="3491345" y="0"/>
          <a:ext cx="2434802" cy="1765130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Качество подготовки специалиста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577512" y="86167"/>
        <a:ext cx="2262468" cy="159279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F2A903-7792-4EE2-9D94-A617E319F9D8}" type="datetimeFigureOut">
              <a:rPr lang="ru-RU" smtClean="0"/>
              <a:pPr/>
              <a:t>23.05.2018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122D5-36FD-4F2B-B32C-8B6849EB2E0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345637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1A055-B508-4F85-9CE7-F00B6727EADA}" type="datetimeFigureOut">
              <a:rPr lang="ru-RU" smtClean="0"/>
              <a:pPr/>
              <a:t>23.05.2018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D5C8EA-1FC1-4CD4-A873-6533FB0DA7A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14070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5C8EA-1FC1-4CD4-A873-6533FB0DA7A7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6877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5C8EA-1FC1-4CD4-A873-6533FB0DA7A7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00772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 середины прошлого века в связи с переходом России к рыночной экономике, вместо слова «профессионализм» работодатели стали использовать слово «конкурентоспособность». Сегодня не достаточно иметь хорошую базовую подготовку</a:t>
            </a:r>
            <a:r>
              <a:rPr lang="ru-RU" baseline="0" dirty="0" smtClean="0"/>
              <a:t> или владеть определенными технологиями – сегодня требуется уметь нечто такое, что может обеспечить устойчивое положение на рынке труда.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5C8EA-1FC1-4CD4-A873-6533FB0DA7A7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36906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Законе</a:t>
            </a:r>
            <a:r>
              <a:rPr lang="ru-RU" baseline="0" dirty="0" smtClean="0"/>
              <a:t> РФ «Об образовании в РФ», в Национальной доктрине образования в РФ подчеркивается необходимость подготовки конкурентоспособного специалиста.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5C8EA-1FC1-4CD4-A873-6533FB0DA7A7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05457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5C8EA-1FC1-4CD4-A873-6533FB0DA7A7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693793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5C8EA-1FC1-4CD4-A873-6533FB0DA7A7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15137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C761-8018-4B1E-A802-422B774B75F3}" type="datetime1">
              <a:rPr lang="ru-RU" smtClean="0"/>
              <a:pPr/>
              <a:t>23.05.2018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A9059-B31F-47DF-AEAA-D3A601424D37}" type="datetime1">
              <a:rPr lang="ru-RU" smtClean="0"/>
              <a:pPr/>
              <a:t>23.05.2018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0ADAF-3C7D-45E1-A8E9-D04E5100C1CA}" type="datetime1">
              <a:rPr lang="ru-RU" smtClean="0"/>
              <a:pPr/>
              <a:t>23.05.2018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0DDA-F12E-4390-8F57-F210CE91AA53}" type="datetime1">
              <a:rPr lang="ru-RU" smtClean="0"/>
              <a:pPr/>
              <a:t>23.05.2018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0DAC0-ACCD-46B7-99F1-3B3E1B6CD614}" type="datetime1">
              <a:rPr lang="ru-RU" smtClean="0"/>
              <a:pPr/>
              <a:t>23.05.2018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2F9C-CCC0-4BBF-A98F-2808DF822036}" type="datetime1">
              <a:rPr lang="ru-RU" smtClean="0"/>
              <a:pPr/>
              <a:t>23.05.2018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EFC34-7D97-4D88-9135-9790190F4FEA}" type="datetime1">
              <a:rPr lang="ru-RU" smtClean="0"/>
              <a:pPr/>
              <a:t>23.05.2018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FA85B-140A-4F1B-B1FA-3EB718DF4ABC}" type="datetime1">
              <a:rPr lang="ru-RU" smtClean="0"/>
              <a:pPr/>
              <a:t>23.05.2018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23.05.2018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4598E-F340-406B-B37D-C20A6D0F770D}" type="datetime1">
              <a:rPr lang="ru-RU" smtClean="0"/>
              <a:pPr/>
              <a:t>23.05.2018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B510E-0558-44E9-8148-D74EEA96EB73}" type="datetime1">
              <a:rPr lang="ru-RU" smtClean="0"/>
              <a:pPr/>
              <a:t>23.05.2018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CC62D-8FA1-42DC-9E35-A59A8F28AFC4}" type="datetime1">
              <a:rPr lang="ru-RU" smtClean="0"/>
              <a:pPr/>
              <a:t>23.05.2018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97651" y="1345264"/>
            <a:ext cx="7772400" cy="2743218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Дополнительное профессиональное образование как основа повышения конкурентоспособности специалистов на рынке труда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786322"/>
            <a:ext cx="4391918" cy="1905484"/>
          </a:xfrm>
        </p:spPr>
        <p:txBody>
          <a:bodyPr>
            <a:normAutofit fontScale="40000" lnSpcReduction="20000"/>
          </a:bodyPr>
          <a:lstStyle/>
          <a:p>
            <a:pPr>
              <a:spcBef>
                <a:spcPts val="0"/>
              </a:spcBef>
            </a:pPr>
            <a:r>
              <a:rPr lang="ru-RU" sz="4000" dirty="0" smtClean="0">
                <a:solidFill>
                  <a:schemeClr val="tx1"/>
                </a:solidFill>
              </a:rPr>
              <a:t>Тарасова Юлия Арнольдовна</a:t>
            </a:r>
            <a:r>
              <a:rPr lang="ru-RU" sz="4000" dirty="0">
                <a:solidFill>
                  <a:schemeClr val="tx1"/>
                </a:solidFill>
              </a:rPr>
              <a:t/>
            </a:r>
            <a:br>
              <a:rPr lang="ru-RU" sz="4000" dirty="0">
                <a:solidFill>
                  <a:schemeClr val="tx1"/>
                </a:solidFill>
              </a:rPr>
            </a:br>
            <a:endParaRPr lang="ru-RU" sz="40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sz="4000" dirty="0" smtClean="0">
                <a:solidFill>
                  <a:schemeClr val="tx1"/>
                </a:solidFill>
              </a:rPr>
              <a:t>заместитель директора по ДПО </a:t>
            </a:r>
          </a:p>
          <a:p>
            <a:pPr>
              <a:spcBef>
                <a:spcPts val="0"/>
              </a:spcBef>
            </a:pPr>
            <a:r>
              <a:rPr lang="ru-RU" sz="4000" dirty="0" smtClean="0">
                <a:solidFill>
                  <a:schemeClr val="tx1"/>
                </a:solidFill>
              </a:rPr>
              <a:t>ГБПОУ </a:t>
            </a:r>
            <a:r>
              <a:rPr lang="ru-RU" sz="4000" dirty="0">
                <a:solidFill>
                  <a:schemeClr val="tx1"/>
                </a:solidFill>
              </a:rPr>
              <a:t>МО «Московский областной медицинский колледж №1</a:t>
            </a:r>
            <a:r>
              <a:rPr lang="ru-RU" sz="4000" dirty="0" smtClean="0">
                <a:solidFill>
                  <a:schemeClr val="tx1"/>
                </a:solidFill>
              </a:rPr>
              <a:t>»,</a:t>
            </a:r>
          </a:p>
          <a:p>
            <a:pPr>
              <a:spcBef>
                <a:spcPts val="0"/>
              </a:spcBef>
            </a:pPr>
            <a:r>
              <a:rPr lang="ru-RU" sz="4000" dirty="0" smtClean="0">
                <a:solidFill>
                  <a:schemeClr val="tx1"/>
                </a:solidFill>
              </a:rPr>
              <a:t>главный специалист по управлению сестринской деятельностью </a:t>
            </a:r>
          </a:p>
          <a:p>
            <a:pPr>
              <a:spcBef>
                <a:spcPts val="0"/>
              </a:spcBef>
            </a:pPr>
            <a:r>
              <a:rPr lang="ru-RU" sz="4000" dirty="0" smtClean="0">
                <a:solidFill>
                  <a:schemeClr val="tx1"/>
                </a:solidFill>
              </a:rPr>
              <a:t>Министерства здравоохранения Московской области</a:t>
            </a:r>
            <a:endParaRPr lang="ru-RU" sz="40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9A1A-54CB-4987-A7A0-764A0BE01187}" type="datetime1">
              <a:rPr lang="ru-RU" smtClean="0"/>
              <a:pPr/>
              <a:t>23.05.2018</a:t>
            </a:fld>
            <a:endParaRPr lang="ru-RU" dirty="0"/>
          </a:p>
        </p:txBody>
      </p:sp>
      <p:pic>
        <p:nvPicPr>
          <p:cNvPr id="5" name="Рисунок 3" descr="mosomk1 краснтепл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0"/>
            <a:ext cx="1504950" cy="13573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8507"/>
            <a:ext cx="8229600" cy="49006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Качество медицинской помощи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23.05.2018</a:t>
            </a:fld>
            <a:endParaRPr lang="ru-RU" dirty="0"/>
          </a:p>
        </p:txBody>
      </p:sp>
      <p:graphicFrame>
        <p:nvGraphicFramePr>
          <p:cNvPr id="5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83679653"/>
              </p:ext>
            </p:extLst>
          </p:nvPr>
        </p:nvGraphicFramePr>
        <p:xfrm>
          <a:off x="179512" y="764704"/>
          <a:ext cx="8784976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957951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332656"/>
            <a:ext cx="7704856" cy="5793507"/>
          </a:xfrm>
        </p:spPr>
        <p:txBody>
          <a:bodyPr/>
          <a:lstStyle/>
          <a:p>
            <a:pPr marL="0" indent="0" algn="r">
              <a:buNone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Лучшая служба, которую может сослужить вам книга, это не только сообщать истину, но заставлять задумываться над ней 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i="1" dirty="0"/>
              <a:t>Элберт Грин Хаббард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0DDA-F12E-4390-8F57-F210CE91AA53}" type="datetime1">
              <a:rPr lang="ru-RU" smtClean="0"/>
              <a:pPr/>
              <a:t>23.05.2018</a:t>
            </a:fld>
            <a:endParaRPr lang="ru-RU" dirty="0"/>
          </a:p>
        </p:txBody>
      </p:sp>
      <p:pic>
        <p:nvPicPr>
          <p:cNvPr id="5" name="Picture 4" descr="http://static.ozone.ru/multimedia/10152110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232" y="1266045"/>
            <a:ext cx="2535750" cy="3780000"/>
          </a:xfrm>
          <a:prstGeom prst="rect">
            <a:avLst/>
          </a:prstGeom>
          <a:noFill/>
        </p:spPr>
      </p:pic>
      <p:pic>
        <p:nvPicPr>
          <p:cNvPr id="6" name="Picture 8" descr="http://ozon-st.cdn.ngenix.net/multimedia/1013223554.jpg"/>
          <p:cNvPicPr>
            <a:picLocks noChangeAspect="1" noChangeArrowheads="1"/>
          </p:cNvPicPr>
          <p:nvPr/>
        </p:nvPicPr>
        <p:blipFill rotWithShape="1">
          <a:blip r:embed="rId3" cstate="print"/>
          <a:srcRect b="3511"/>
          <a:stretch/>
        </p:blipFill>
        <p:spPr bwMode="auto">
          <a:xfrm>
            <a:off x="1736517" y="2204864"/>
            <a:ext cx="2647140" cy="3780000"/>
          </a:xfrm>
          <a:prstGeom prst="rect">
            <a:avLst/>
          </a:prstGeom>
          <a:noFill/>
        </p:spPr>
      </p:pic>
      <p:pic>
        <p:nvPicPr>
          <p:cNvPr id="7" name="Picture 10" descr="&amp;Scy;&amp;pcy;&amp;rcy;&amp;acy;&amp;vcy;&amp;ocy;&amp;chcy;&amp;ncy;&amp;icy;&amp;kcy; &amp;gcy;&amp;lcy;&amp;acy;&amp;vcy;&amp;ncy;&amp;ocy;&amp;jcy; &amp;mcy;&amp;iecy;&amp;dcy;&amp;icy;&amp;tscy;&amp;icy;&amp;ncy;&amp;scy;&amp;kcy;&amp;ocy;&amp;jcy; &amp;scy;&amp;iecy;&amp;scy;&amp;tcy;&amp;rcy;&amp;ycy;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18925" y="2576350"/>
            <a:ext cx="2646000" cy="3780000"/>
          </a:xfrm>
          <a:prstGeom prst="rect">
            <a:avLst/>
          </a:prstGeom>
          <a:noFill/>
        </p:spPr>
      </p:pic>
      <p:pic>
        <p:nvPicPr>
          <p:cNvPr id="1028" name="Picture 4" descr="Вопросы паллиативной помощи в деятельности специалиста сестринского дела. Учебник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906811"/>
            <a:ext cx="2646000" cy="3780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40939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00424"/>
            <a:ext cx="8229600" cy="387695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Профессиональное обучение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23.05.2018</a:t>
            </a:fld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64582" y="826361"/>
            <a:ext cx="7979826" cy="551451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marL="0" lvl="0" indent="0" algn="ctr">
              <a:buNone/>
            </a:pP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Профессиональный стандарт «Младший медицинский персонал»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Объект 4"/>
          <p:cNvSpPr txBox="1">
            <a:spLocks/>
          </p:cNvSpPr>
          <p:nvPr/>
        </p:nvSpPr>
        <p:spPr>
          <a:xfrm>
            <a:off x="301634" y="1646586"/>
            <a:ext cx="2686190" cy="1406391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lvl="0" indent="0" algn="ctr">
              <a:spcBef>
                <a:spcPct val="20000"/>
              </a:spcBef>
              <a:buFont typeface="Arial" pitchFamily="34" charset="0"/>
              <a:buNone/>
              <a:defRPr b="1">
                <a:solidFill>
                  <a:schemeClr val="tx1"/>
                </a:solidFill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dk1"/>
                </a:solidFill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dk1"/>
                </a:solidFill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dk1"/>
                </a:solidFill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dk1"/>
                </a:solidFill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dk1"/>
                </a:solidFill>
              </a:defRPr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dk1"/>
                </a:solidFill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dk1"/>
                </a:solidFill>
              </a:defRPr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dk1"/>
                </a:solidFill>
              </a:defRPr>
            </a:lvl9pPr>
          </a:lstStyle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Разработана программа «Младшая медицинская сестра по уходу за больными»</a:t>
            </a:r>
          </a:p>
        </p:txBody>
      </p:sp>
      <p:sp>
        <p:nvSpPr>
          <p:cNvPr id="12" name="Объект 4"/>
          <p:cNvSpPr txBox="1">
            <a:spLocks/>
          </p:cNvSpPr>
          <p:nvPr/>
        </p:nvSpPr>
        <p:spPr>
          <a:xfrm>
            <a:off x="286177" y="4872215"/>
            <a:ext cx="2723241" cy="1391667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lvl="0" indent="0" algn="ctr">
              <a:spcBef>
                <a:spcPct val="20000"/>
              </a:spcBef>
              <a:buFont typeface="Arial" pitchFamily="34" charset="0"/>
              <a:buNone/>
              <a:defRPr b="1">
                <a:solidFill>
                  <a:schemeClr val="tx1"/>
                </a:solidFill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dk1"/>
                </a:solidFill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dk1"/>
                </a:solidFill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dk1"/>
                </a:solidFill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dk1"/>
                </a:solidFill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dk1"/>
                </a:solidFill>
              </a:defRPr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dk1"/>
                </a:solidFill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dk1"/>
                </a:solidFill>
              </a:defRPr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dk1"/>
                </a:solidFill>
              </a:defRPr>
            </a:lvl9pPr>
          </a:lstStyle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Разработана программа «Медицинский регистратор»</a:t>
            </a:r>
          </a:p>
        </p:txBody>
      </p:sp>
      <p:sp>
        <p:nvSpPr>
          <p:cNvPr id="13" name="Объект 4"/>
          <p:cNvSpPr txBox="1">
            <a:spLocks/>
          </p:cNvSpPr>
          <p:nvPr/>
        </p:nvSpPr>
        <p:spPr>
          <a:xfrm>
            <a:off x="5868144" y="1646748"/>
            <a:ext cx="3024336" cy="1306600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lvl="0" indent="0" algn="ctr">
              <a:spcBef>
                <a:spcPct val="20000"/>
              </a:spcBef>
              <a:buFont typeface="Arial" pitchFamily="34" charset="0"/>
              <a:buNone/>
              <a:defRPr b="1">
                <a:solidFill>
                  <a:schemeClr val="tx1"/>
                </a:solidFill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dk1"/>
                </a:solidFill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dk1"/>
                </a:solidFill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dk1"/>
                </a:solidFill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dk1"/>
                </a:solidFill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dk1"/>
                </a:solidFill>
              </a:defRPr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dk1"/>
                </a:solidFill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dk1"/>
                </a:solidFill>
              </a:defRPr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dk1"/>
                </a:solidFill>
              </a:defRPr>
            </a:lvl9pPr>
          </a:lstStyle>
          <a:p>
            <a:r>
              <a:rPr lang="ru-RU" dirty="0" smtClean="0"/>
              <a:t>184 специалиста</a:t>
            </a:r>
          </a:p>
          <a:p>
            <a:r>
              <a:rPr lang="ru-RU" dirty="0" smtClean="0"/>
              <a:t>(2018 г.)</a:t>
            </a:r>
            <a:endParaRPr lang="ru-RU" dirty="0"/>
          </a:p>
        </p:txBody>
      </p:sp>
      <p:sp>
        <p:nvSpPr>
          <p:cNvPr id="23" name="Объект 4"/>
          <p:cNvSpPr txBox="1">
            <a:spLocks/>
          </p:cNvSpPr>
          <p:nvPr/>
        </p:nvSpPr>
        <p:spPr>
          <a:xfrm>
            <a:off x="301634" y="3309296"/>
            <a:ext cx="2686190" cy="1306600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lvl="0" indent="0" algn="ctr">
              <a:spcBef>
                <a:spcPct val="20000"/>
              </a:spcBef>
              <a:buFont typeface="Arial" pitchFamily="34" charset="0"/>
              <a:buNone/>
              <a:defRPr b="1">
                <a:solidFill>
                  <a:schemeClr val="tx1"/>
                </a:solidFill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dk1"/>
                </a:solidFill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dk1"/>
                </a:solidFill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dk1"/>
                </a:solidFill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dk1"/>
                </a:solidFill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dk1"/>
                </a:solidFill>
              </a:defRPr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dk1"/>
                </a:solidFill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dk1"/>
                </a:solidFill>
              </a:defRPr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dk1"/>
                </a:solidFill>
              </a:defRPr>
            </a:lvl9pPr>
          </a:lstStyle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Разработана программа «Санитар»</a:t>
            </a:r>
          </a:p>
        </p:txBody>
      </p:sp>
      <p:sp>
        <p:nvSpPr>
          <p:cNvPr id="28" name="Объект 4"/>
          <p:cNvSpPr txBox="1">
            <a:spLocks/>
          </p:cNvSpPr>
          <p:nvPr/>
        </p:nvSpPr>
        <p:spPr>
          <a:xfrm>
            <a:off x="5868144" y="4854533"/>
            <a:ext cx="3024336" cy="1306600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lvl="0" indent="0" algn="ctr">
              <a:spcBef>
                <a:spcPct val="20000"/>
              </a:spcBef>
              <a:buFont typeface="Arial" pitchFamily="34" charset="0"/>
              <a:buNone/>
              <a:defRPr b="1">
                <a:solidFill>
                  <a:schemeClr val="tx1"/>
                </a:solidFill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dk1"/>
                </a:solidFill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dk1"/>
                </a:solidFill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dk1"/>
                </a:solidFill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dk1"/>
                </a:solidFill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dk1"/>
                </a:solidFill>
              </a:defRPr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dk1"/>
                </a:solidFill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dk1"/>
                </a:solidFill>
              </a:defRPr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dk1"/>
                </a:solidFill>
              </a:defRPr>
            </a:lvl9pPr>
          </a:lstStyle>
          <a:p>
            <a:r>
              <a:rPr lang="ru-RU" dirty="0" smtClean="0"/>
              <a:t>39 специалистов</a:t>
            </a:r>
          </a:p>
          <a:p>
            <a:r>
              <a:rPr lang="ru-RU" dirty="0"/>
              <a:t>(2018 г</a:t>
            </a:r>
            <a:r>
              <a:rPr lang="ru-RU" dirty="0" smtClean="0"/>
              <a:t>.)</a:t>
            </a:r>
            <a:endParaRPr lang="ru-RU" dirty="0"/>
          </a:p>
        </p:txBody>
      </p:sp>
      <p:sp>
        <p:nvSpPr>
          <p:cNvPr id="29" name="Объект 4"/>
          <p:cNvSpPr txBox="1">
            <a:spLocks/>
          </p:cNvSpPr>
          <p:nvPr/>
        </p:nvSpPr>
        <p:spPr>
          <a:xfrm>
            <a:off x="5868144" y="3238957"/>
            <a:ext cx="3024336" cy="1306600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lvl="0" indent="0" algn="ctr">
              <a:spcBef>
                <a:spcPct val="20000"/>
              </a:spcBef>
              <a:buFont typeface="Arial" pitchFamily="34" charset="0"/>
              <a:buNone/>
              <a:defRPr b="1">
                <a:solidFill>
                  <a:schemeClr val="tx1"/>
                </a:solidFill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dk1"/>
                </a:solidFill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dk1"/>
                </a:solidFill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dk1"/>
                </a:solidFill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dk1"/>
                </a:solidFill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dk1"/>
                </a:solidFill>
              </a:defRPr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dk1"/>
                </a:solidFill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dk1"/>
                </a:solidFill>
              </a:defRPr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dk1"/>
                </a:solidFill>
              </a:defRPr>
            </a:lvl9pPr>
          </a:lstStyle>
          <a:p>
            <a:r>
              <a:rPr lang="ru-RU" dirty="0" smtClean="0"/>
              <a:t>1136 специалистов</a:t>
            </a:r>
          </a:p>
          <a:p>
            <a:r>
              <a:rPr lang="ru-RU" dirty="0"/>
              <a:t>(2018 г</a:t>
            </a:r>
            <a:r>
              <a:rPr lang="ru-RU" dirty="0" smtClean="0"/>
              <a:t>.)</a:t>
            </a:r>
            <a:endParaRPr lang="ru-RU" dirty="0"/>
          </a:p>
        </p:txBody>
      </p:sp>
      <p:sp>
        <p:nvSpPr>
          <p:cNvPr id="30" name="Объект 4"/>
          <p:cNvSpPr txBox="1">
            <a:spLocks/>
          </p:cNvSpPr>
          <p:nvPr/>
        </p:nvSpPr>
        <p:spPr>
          <a:xfrm>
            <a:off x="3347864" y="1646586"/>
            <a:ext cx="2160239" cy="4514547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lvl="0" indent="0" algn="ctr">
              <a:spcBef>
                <a:spcPct val="20000"/>
              </a:spcBef>
              <a:buFont typeface="Arial" pitchFamily="34" charset="0"/>
              <a:buNone/>
              <a:defRPr b="1">
                <a:solidFill>
                  <a:schemeClr val="tx1"/>
                </a:solidFill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dk1"/>
                </a:solidFill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dk1"/>
                </a:solidFill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dk1"/>
                </a:solidFill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dk1"/>
                </a:solidFill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dk1"/>
                </a:solidFill>
              </a:defRPr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dk1"/>
                </a:solidFill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dk1"/>
                </a:solidFill>
              </a:defRPr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dk1"/>
                </a:solidFill>
              </a:defRPr>
            </a:lvl9pPr>
          </a:lstStyle>
          <a:p>
            <a:r>
              <a:rPr lang="ru-RU" dirty="0" smtClean="0"/>
              <a:t>Применяются дистанционные образовательные технологии, практические занятия проводятся в </a:t>
            </a:r>
            <a:r>
              <a:rPr lang="ru-RU" dirty="0"/>
              <a:t>симуляционных классах, </a:t>
            </a:r>
            <a:r>
              <a:rPr lang="ru-RU" dirty="0" smtClean="0"/>
              <a:t>используются разные виды самостоятельной внеаудиторной работы обучающихся</a:t>
            </a:r>
            <a:endParaRPr lang="ru-RU" dirty="0"/>
          </a:p>
        </p:txBody>
      </p:sp>
      <p:cxnSp>
        <p:nvCxnSpPr>
          <p:cNvPr id="19" name="Прямая со стрелкой 18"/>
          <p:cNvCxnSpPr>
            <a:stCxn id="10" idx="3"/>
          </p:cNvCxnSpPr>
          <p:nvPr/>
        </p:nvCxnSpPr>
        <p:spPr>
          <a:xfrm flipV="1">
            <a:off x="2987824" y="2348880"/>
            <a:ext cx="360040" cy="9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2987823" y="5506115"/>
            <a:ext cx="360040" cy="9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3009418" y="3961243"/>
            <a:ext cx="360040" cy="9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V="1">
            <a:off x="5486509" y="2305644"/>
            <a:ext cx="360040" cy="9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V="1">
            <a:off x="5508103" y="5482209"/>
            <a:ext cx="360040" cy="9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V="1">
            <a:off x="5508103" y="3918718"/>
            <a:ext cx="360040" cy="9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286177" y="1340768"/>
            <a:ext cx="15457" cy="4320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15885" y="2978842"/>
            <a:ext cx="0" cy="3559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286177" y="4545557"/>
            <a:ext cx="15457" cy="46761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153632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4069"/>
            <a:ext cx="8229600" cy="848667"/>
          </a:xfrm>
        </p:spPr>
        <p:txBody>
          <a:bodyPr>
            <a:no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Аккредитация как контроль готовности к выполнению трудовых функций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221682747"/>
              </p:ext>
            </p:extLst>
          </p:nvPr>
        </p:nvGraphicFramePr>
        <p:xfrm>
          <a:off x="261864" y="1139428"/>
          <a:ext cx="8630616" cy="5385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CDB88-EE12-4F0D-9AB8-D89F7B846D5C}" type="datetime1">
              <a:rPr lang="ru-RU" smtClean="0"/>
              <a:pPr/>
              <a:t>23.05.2018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930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216744"/>
            <a:ext cx="8784976" cy="93610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Структура нормативно-правового и методического регулирования процедуры аккредитации специалистов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23.05.2018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75140538"/>
              </p:ext>
            </p:extLst>
          </p:nvPr>
        </p:nvGraphicFramePr>
        <p:xfrm>
          <a:off x="457200" y="1124744"/>
          <a:ext cx="822960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8965766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Ведомственные нормативные правовые акты Минздрава России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dirty="0"/>
              <a:t>сроки и этапы аккредитации специалистов </a:t>
            </a:r>
          </a:p>
          <a:p>
            <a:pPr marL="0" indent="0">
              <a:buClr>
                <a:srgbClr val="C00000"/>
              </a:buClr>
              <a:buNone/>
            </a:pPr>
            <a:r>
              <a:rPr lang="ru-RU" b="1" dirty="0"/>
              <a:t>Приказ Минздрава России от 25.02.2016 № 127н </a:t>
            </a:r>
          </a:p>
          <a:p>
            <a:pPr marL="0" indent="0">
              <a:buClr>
                <a:srgbClr val="C00000"/>
              </a:buClr>
              <a:buNone/>
            </a:pPr>
            <a:r>
              <a:rPr lang="ru-RU" b="1" dirty="0"/>
              <a:t>(</a:t>
            </a:r>
            <a:r>
              <a:rPr lang="ru-RU" dirty="0"/>
              <a:t>изменения внесены</a:t>
            </a:r>
            <a:r>
              <a:rPr lang="ru-RU" b="1" dirty="0"/>
              <a:t> приказом Минздрава России от 22.12.2017 № 1043н)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dirty="0"/>
              <a:t>положение об аккредитации специалистов </a:t>
            </a:r>
          </a:p>
          <a:p>
            <a:pPr marL="0" indent="0">
              <a:buClr>
                <a:srgbClr val="C00000"/>
              </a:buClr>
              <a:buNone/>
            </a:pPr>
            <a:r>
              <a:rPr lang="ru-RU" b="1" dirty="0"/>
              <a:t>Приказ Минздрава России от 02.06.2016 № 334н (</a:t>
            </a:r>
            <a:r>
              <a:rPr lang="ru-RU" dirty="0"/>
              <a:t>изменения внесены</a:t>
            </a:r>
            <a:r>
              <a:rPr lang="ru-RU" b="1" dirty="0"/>
              <a:t> приказом Минздрава России от 19.05.2017 № 234н)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dirty="0"/>
              <a:t>порядок выдачи свидетельства об аккредитации специалиста </a:t>
            </a:r>
          </a:p>
          <a:p>
            <a:pPr marL="0" indent="0">
              <a:buClr>
                <a:srgbClr val="C00000"/>
              </a:buClr>
              <a:buNone/>
            </a:pPr>
            <a:r>
              <a:rPr lang="ru-RU" b="1" dirty="0"/>
              <a:t>Приказ Минздрава России от 06.06.2016 № 352н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0DDA-F12E-4390-8F57-F210CE91AA53}" type="datetime1">
              <a:rPr lang="ru-RU" smtClean="0"/>
              <a:pPr/>
              <a:t>23.05.2018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81379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78098"/>
          </a:xfrm>
        </p:spPr>
        <p:txBody>
          <a:bodyPr>
            <a:norm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Виды аккредитации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специалистов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Первичная аккредитация специалиста  </a:t>
            </a:r>
          </a:p>
          <a:p>
            <a:pPr marL="0" indent="0">
              <a:buClr>
                <a:srgbClr val="C00000"/>
              </a:buClr>
              <a:buNone/>
            </a:pPr>
            <a:r>
              <a:rPr lang="ru-RU" sz="2800" dirty="0"/>
              <a:t>(лица, выполнившие учебный план по основной образовательной программе)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Первичная специализированная аккредитация специалиста                      </a:t>
            </a:r>
          </a:p>
          <a:p>
            <a:pPr marL="0" indent="0">
              <a:buClr>
                <a:srgbClr val="C00000"/>
              </a:buClr>
              <a:buNone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/>
              <a:t>(лица, завершившие освоение программы профессиональной переподготовки)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Периодическая аккредитация специалиста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60DDA-F12E-4390-8F57-F210CE91AA53}" type="datetime1">
              <a:rPr lang="ru-RU" smtClean="0"/>
              <a:pPr/>
              <a:t>23.05.2018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34404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408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Этапность внедрения аккредитации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специалистов</a:t>
            </a:r>
            <a:endParaRPr lang="ru-RU" sz="2800" dirty="0">
              <a:latin typeface="+mn-lt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277242432"/>
              </p:ext>
            </p:extLst>
          </p:nvPr>
        </p:nvGraphicFramePr>
        <p:xfrm>
          <a:off x="179512" y="908720"/>
          <a:ext cx="8784976" cy="5812755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196244"/>
                <a:gridCol w="2196244"/>
                <a:gridCol w="2196244"/>
                <a:gridCol w="2196244"/>
              </a:tblGrid>
              <a:tr h="104117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</a:p>
                    <a:p>
                      <a:pPr algn="ctr"/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01.01.2018</a:t>
                      </a:r>
                      <a:endParaRPr lang="ru-RU" sz="2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01.01.2019</a:t>
                      </a:r>
                      <a:endParaRPr lang="ru-RU" sz="20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01.01.2020</a:t>
                      </a:r>
                      <a:endParaRPr lang="ru-RU" sz="20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01.01.2021</a:t>
                      </a:r>
                      <a:endParaRPr lang="ru-RU" sz="20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15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Первичная аккредитация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Среднее профессиональное образование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Первичная аккредитация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Высшее образование (бакалавриат, магистратура)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Первичная </a:t>
                      </a:r>
                      <a:r>
                        <a:rPr lang="ru-RU" sz="1600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специализированная</a:t>
                      </a:r>
                      <a:r>
                        <a:rPr lang="ru-RU" sz="1800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аккредитация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Высшее образование (ординатура), </a:t>
                      </a:r>
                      <a:r>
                        <a:rPr lang="ru-RU" sz="1800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профессиональная переподготовка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Первичная </a:t>
                      </a:r>
                      <a:r>
                        <a:rPr lang="ru-RU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специализированная</a:t>
                      </a:r>
                      <a:r>
                        <a:rPr lang="ru-RU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аккредитация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Образование,</a:t>
                      </a:r>
                      <a:r>
                        <a:rPr lang="ru-RU" sz="1800" baseline="0" dirty="0" smtClean="0">
                          <a:effectLst/>
                        </a:rPr>
                        <a:t> полученное в иностранном государстве; Иное высшее образование</a:t>
                      </a:r>
                      <a:r>
                        <a:rPr lang="ru-RU" sz="1800" dirty="0" smtClean="0">
                          <a:effectLst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Первичная </a:t>
                      </a:r>
                      <a:r>
                        <a:rPr lang="ru-RU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специализированная</a:t>
                      </a:r>
                      <a:r>
                        <a:rPr lang="ru-RU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аккредитация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Не прошедшие аккредитацию на предыдущих этапах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Периодическая аккредитация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Все специалисты</a:t>
                      </a:r>
                      <a:endParaRPr lang="ru-RU" sz="1800" u="sng" dirty="0" smtClean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23.05.2018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83849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Этапы первичной и первичной специализированной аккредитации</a:t>
            </a:r>
            <a:endParaRPr lang="ru-RU" sz="2800" dirty="0">
              <a:latin typeface="+mn-lt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3902423"/>
          </a:xfrm>
        </p:spPr>
        <p:txBody>
          <a:bodyPr/>
          <a:lstStyle/>
          <a:p>
            <a:pPr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Тестирование</a:t>
            </a:r>
            <a:r>
              <a:rPr lang="ru-RU" sz="2800" dirty="0"/>
              <a:t> (Единая база оценочных средств - 60 тестов – 60 минут – 70%)</a:t>
            </a:r>
          </a:p>
          <a:p>
            <a:pPr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Оценка практических навыков (умений) в симулированных условиях </a:t>
            </a:r>
            <a:r>
              <a:rPr lang="ru-RU" sz="2800" dirty="0"/>
              <a:t>(Единая база оценочных средств - 3 задания по 10 минут)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23.05.2018</a:t>
            </a:fld>
            <a:endParaRPr lang="ru-RU" dirty="0"/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611560" y="3789040"/>
            <a:ext cx="82042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Этапы периодической аккредитации</a:t>
            </a:r>
            <a:endParaRPr lang="ru-RU" sz="2800" dirty="0">
              <a:latin typeface="+mn-lt"/>
            </a:endParaRPr>
          </a:p>
        </p:txBody>
      </p:sp>
      <p:sp>
        <p:nvSpPr>
          <p:cNvPr id="6" name="Объект 3"/>
          <p:cNvSpPr txBox="1">
            <a:spLocks/>
          </p:cNvSpPr>
          <p:nvPr/>
        </p:nvSpPr>
        <p:spPr>
          <a:xfrm>
            <a:off x="457200" y="4495130"/>
            <a:ext cx="8229600" cy="1861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Тестирование</a:t>
            </a:r>
            <a:r>
              <a:rPr lang="ru-RU" sz="2800" dirty="0" smtClean="0"/>
              <a:t> </a:t>
            </a:r>
          </a:p>
          <a:p>
            <a:pPr>
              <a:spcAft>
                <a:spcPts val="1200"/>
              </a:spcAft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Оценка портфолио</a:t>
            </a:r>
            <a:endParaRPr lang="ru-RU" sz="2800" dirty="0" smtClean="0"/>
          </a:p>
          <a:p>
            <a:pPr marL="0" indent="0">
              <a:buFont typeface="Arial" pitchFamily="34" charset="0"/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764738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42853"/>
            <a:ext cx="8928992" cy="928694"/>
          </a:xfrm>
        </p:spPr>
        <p:txBody>
          <a:bodyPr>
            <a:noAutofit/>
          </a:bodyPr>
          <a:lstStyle/>
          <a:p>
            <a:r>
              <a:rPr lang="ru-RU" sz="2800" b="1" dirty="0"/>
              <a:t>Оценка практических навыков (умений) в симулированных условиях </a:t>
            </a:r>
            <a:endParaRPr lang="ru-RU" sz="2800" dirty="0">
              <a:latin typeface="+mn-lt"/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23.05.2018</a:t>
            </a:fld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251520" y="1142984"/>
            <a:ext cx="8784976" cy="521336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u="sng" dirty="0" smtClean="0"/>
              <a:t>Задание 1.  Диагностическая деятельность</a:t>
            </a:r>
            <a:endParaRPr lang="ru-RU" u="sng" dirty="0" smtClean="0"/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Перкуссия сердечнососудистой системы 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Проведение  аускультации  легких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Проведение  аускультации  легких у грудных детей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Проведение  аускультации  сердца  </a:t>
            </a:r>
            <a:r>
              <a:rPr lang="ru-RU" b="1" dirty="0" smtClean="0">
                <a:solidFill>
                  <a:schemeClr val="tx2"/>
                </a:solidFill>
              </a:rPr>
              <a:t>и т.д.</a:t>
            </a:r>
          </a:p>
          <a:p>
            <a:pPr>
              <a:buNone/>
            </a:pPr>
            <a:r>
              <a:rPr lang="ru-RU" b="1" u="sng" dirty="0" smtClean="0"/>
              <a:t>Задание 2. Лечебные вмешательства</a:t>
            </a:r>
            <a:endParaRPr lang="ru-RU" u="sng" dirty="0" smtClean="0"/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Внутривенное введение лекарственного препарата (струйно)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Внутривенное введение лекарственного препарата (капельно)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Проведение транспортной иммобилизации при переломе нижней конечности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Остановка  венозного кровотечения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Остановка артериального кровотечения (с помощью жгута)  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Удаление инородного тела из дыхательных путей и </a:t>
            </a:r>
            <a:r>
              <a:rPr lang="ru-RU" b="1" dirty="0" smtClean="0">
                <a:solidFill>
                  <a:schemeClr val="tx2"/>
                </a:solidFill>
              </a:rPr>
              <a:t>т.д.</a:t>
            </a:r>
          </a:p>
          <a:p>
            <a:pPr>
              <a:buNone/>
            </a:pPr>
            <a:r>
              <a:rPr lang="ru-RU" b="1" u="sng" dirty="0" smtClean="0"/>
              <a:t>Сердечно-легочная реанимация</a:t>
            </a:r>
          </a:p>
          <a:p>
            <a:pPr>
              <a:buNone/>
            </a:pPr>
            <a:r>
              <a:rPr lang="ru-RU" dirty="0" smtClean="0"/>
              <a:t>Проверка выполнения базовой сердечно легочной реанимации при остановке кровообращения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53828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supercoolpics.com/wp-content/uploads/2012/05/supercoolpics_01_29082012181928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7966" r="37504"/>
          <a:stretch/>
        </p:blipFill>
        <p:spPr bwMode="auto">
          <a:xfrm>
            <a:off x="87579" y="116632"/>
            <a:ext cx="2872842" cy="33951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51520" y="2852936"/>
            <a:ext cx="8712968" cy="3816424"/>
          </a:xfrm>
        </p:spPr>
        <p:txBody>
          <a:bodyPr>
            <a:normAutofit fontScale="55000" lnSpcReduction="20000"/>
          </a:bodyPr>
          <a:lstStyle/>
          <a:p>
            <a:pPr marL="0" indent="457200" algn="r">
              <a:buNone/>
            </a:pPr>
            <a:r>
              <a:rPr lang="ru-RU" sz="51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«… в 2024 году необходимо обеспечить</a:t>
            </a:r>
          </a:p>
          <a:p>
            <a:pPr marL="0" indent="457200" algn="r">
              <a:buNone/>
            </a:pPr>
            <a:r>
              <a:rPr lang="ru-RU" sz="51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б) решение следующих задач:</a:t>
            </a:r>
          </a:p>
          <a:p>
            <a:pPr marL="0" indent="457200" algn="r">
              <a:buNone/>
            </a:pPr>
            <a:r>
              <a:rPr lang="ru-RU" sz="5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обеспечение медицинских организаций системы здравоохранения квалифицированными кадрами</a:t>
            </a:r>
            <a:r>
              <a:rPr lang="ru-RU" sz="51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включая внедрение системы непрерывного образования медицинских работников, в том числе с использованием дистанционных образовательных технологий»</a:t>
            </a:r>
          </a:p>
          <a:p>
            <a:pPr marL="0" indent="0" algn="r">
              <a:buNone/>
            </a:pPr>
            <a:r>
              <a:rPr lang="ru-RU" sz="3600" i="1" dirty="0" smtClean="0"/>
              <a:t>Путин </a:t>
            </a:r>
            <a:r>
              <a:rPr lang="ru-RU" sz="3600" i="1" dirty="0"/>
              <a:t>В.В</a:t>
            </a:r>
            <a:r>
              <a:rPr lang="ru-RU" i="1" dirty="0"/>
              <a:t>. </a:t>
            </a:r>
            <a:endParaRPr lang="ru-RU" i="1" dirty="0" smtClean="0"/>
          </a:p>
          <a:p>
            <a:pPr marL="0" indent="0" algn="r">
              <a:buNone/>
            </a:pPr>
            <a:r>
              <a:rPr lang="ru-RU" i="1" dirty="0" smtClean="0"/>
              <a:t>Из Указа «О национальных целях и стратегических задачах развития Российской Федерации на период до 2024 года» (07.05.2018)  </a:t>
            </a:r>
            <a:endParaRPr lang="ru-RU" i="1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88A7-617C-412F-92FB-E54BA59F5BC3}" type="datetime1">
              <a:rPr lang="ru-RU" smtClean="0"/>
              <a:pPr/>
              <a:t>23.05.2018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79813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Состав аккредитационных комиссий</a:t>
            </a:r>
            <a:endParaRPr lang="ru-RU" sz="2800" dirty="0">
              <a:latin typeface="+mn-lt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31606"/>
          </a:xfrm>
        </p:spPr>
        <p:txBody>
          <a:bodyPr>
            <a:normAutofit fontScale="85000" lnSpcReduction="20000"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dirty="0"/>
              <a:t>Представители профессиональных некоммерческих организаций, указанных в статье 76 Федерального закона N 323-ФЗ;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dirty="0"/>
              <a:t>Представители органов исполнительной власти в сфере охраны здоровья и (или) медицинских организаций и иных организаций, осуществляющих медицинскую и (или) фармацевтическую деятельность, и (или) профессиональных союзов медицинских работников или их объединений (ассоциаций);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dirty="0"/>
              <a:t>Представители образовательной и (или) научной организации, реализующей программы медицинского и (или) фармацевтического образования.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23.05.2018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227941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23.05.2018</a:t>
            </a:fld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67668" y="404664"/>
            <a:ext cx="8143932" cy="5154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Московская областная Ассоциация специалистов с высшим сестринским и средним медицинским и фармацевтическим образованием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67506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Эффективное сотрудничество – залог успеха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23.05.2018</a:t>
            </a:fld>
            <a:endParaRPr lang="ru-RU" dirty="0"/>
          </a:p>
        </p:txBody>
      </p:sp>
      <p:pic>
        <p:nvPicPr>
          <p:cNvPr id="5" name="Picture 2" descr="https://upload.wikimedia.org/wikipedia/commons/thumb/2/2e/Ambox_contradict.svg/1200px-Ambox_contradict.svg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131751" y="1928802"/>
            <a:ext cx="2880499" cy="2880499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285720" y="1071546"/>
            <a:ext cx="3071834" cy="785818"/>
          </a:xfrm>
          <a:prstGeom prst="roundRect">
            <a:avLst/>
          </a:prstGeom>
          <a:solidFill>
            <a:schemeClr val="accent2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КОЛЛЕДЖ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857884" y="1071546"/>
            <a:ext cx="3071834" cy="785818"/>
          </a:xfrm>
          <a:prstGeom prst="roundRect">
            <a:avLst/>
          </a:prstGeom>
          <a:solidFill>
            <a:schemeClr val="accent2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ЛПО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4282" y="2071678"/>
            <a:ext cx="2988000" cy="164307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Соответствие циклов ПК и содержания программ требованиям практического здравоохранения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14282" y="3929066"/>
            <a:ext cx="2988000" cy="1188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Эффективные формы организации учебного процесса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4282" y="5286388"/>
            <a:ext cx="2988000" cy="114300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Своевременность и доступность информации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929322" y="2143116"/>
            <a:ext cx="2988000" cy="571504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Формирование требований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29322" y="3000372"/>
            <a:ext cx="2988000" cy="714380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Обеспечение практического обучения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000760" y="4071942"/>
            <a:ext cx="2988000" cy="928694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Участие в контроле профессионального уровня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000760" y="5357826"/>
            <a:ext cx="2988000" cy="1000132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Востребованность полученных знаний и умений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23.05.2018</a:t>
            </a:fld>
            <a:endParaRPr lang="ru-RU" dirty="0"/>
          </a:p>
        </p:txBody>
      </p:sp>
      <p:pic>
        <p:nvPicPr>
          <p:cNvPr id="3" name="Рисунок 2" descr="CliTsCmbdd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142852"/>
            <a:ext cx="5983623" cy="60136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Заголовок 2"/>
          <p:cNvSpPr txBox="1">
            <a:spLocks/>
          </p:cNvSpPr>
          <p:nvPr/>
        </p:nvSpPr>
        <p:spPr>
          <a:xfrm>
            <a:off x="500034" y="6072206"/>
            <a:ext cx="8229600" cy="64294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Спасибо за внимание!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23.05.2018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980728"/>
            <a:ext cx="76328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Конкурентоспособность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— способность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определённого объекта или субъекта превзойти конкурентов в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заданных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условиях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8883"/>
          <a:stretch/>
        </p:blipFill>
        <p:spPr>
          <a:xfrm>
            <a:off x="4211960" y="2898304"/>
            <a:ext cx="4572000" cy="34368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3649503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23.05.2018</a:t>
            </a:fld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64287" y="167230"/>
            <a:ext cx="8003232" cy="576064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СРЕДНЕЕ ПРОФЕССИОНАЛЬНОЕ ОБРАЗОВАНИЕ</a:t>
            </a:r>
            <a:endPara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02397" y="904771"/>
            <a:ext cx="2643206" cy="1071570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бразовательные программы СПО базового уровня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31840" y="904771"/>
            <a:ext cx="2643206" cy="1071570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бразовательные программы СПО углубленного уровня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372200" y="904771"/>
            <a:ext cx="2643206" cy="1071570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Программы профессионального обучения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1711" y="2112164"/>
            <a:ext cx="6408712" cy="701127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дополнительного профессионального образования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51128" y="2949114"/>
            <a:ext cx="2643206" cy="1071570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Программы повышения квалификации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217355" y="2949114"/>
            <a:ext cx="2643206" cy="1071570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Программы профессиональной переподготовки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4795" y="4208228"/>
            <a:ext cx="3361491" cy="1071570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Типовые дополнительные образовательные программы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19758" y="5467342"/>
            <a:ext cx="3318004" cy="1071570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Тематические образовательные 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программы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211960" y="5467342"/>
            <a:ext cx="3361491" cy="1071570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Последипломная 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подготовка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211960" y="4208228"/>
            <a:ext cx="3361491" cy="1071570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Додипломная подготовка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4211960" y="764704"/>
            <a:ext cx="0" cy="14006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4" idx="2"/>
          </p:cNvCxnSpPr>
          <p:nvPr/>
        </p:nvCxnSpPr>
        <p:spPr>
          <a:xfrm>
            <a:off x="1524000" y="1976341"/>
            <a:ext cx="359142" cy="13582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5" idx="2"/>
          </p:cNvCxnSpPr>
          <p:nvPr/>
        </p:nvCxnSpPr>
        <p:spPr>
          <a:xfrm flipH="1">
            <a:off x="4211960" y="1976341"/>
            <a:ext cx="241483" cy="13582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151128" y="2813291"/>
            <a:ext cx="0" cy="23462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174795" y="3933056"/>
            <a:ext cx="0" cy="41099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02397" y="5157192"/>
            <a:ext cx="17361" cy="43204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4217355" y="2813291"/>
            <a:ext cx="0" cy="27405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4214810" y="3929066"/>
            <a:ext cx="0" cy="41099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4214810" y="5143512"/>
            <a:ext cx="0" cy="43204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0" name="Скругленный прямоугольник 49"/>
          <p:cNvSpPr/>
          <p:nvPr/>
        </p:nvSpPr>
        <p:spPr>
          <a:xfrm>
            <a:off x="156059" y="2949114"/>
            <a:ext cx="2643206" cy="1071570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Программы повышения квалификации 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1357290" y="785794"/>
            <a:ext cx="0" cy="14006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030344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23.05.2018</a:t>
            </a:fld>
            <a:endParaRPr lang="ru-RU" dirty="0"/>
          </a:p>
        </p:txBody>
      </p:sp>
      <p:sp>
        <p:nvSpPr>
          <p:cNvPr id="3" name="Горизонтальный свиток 2"/>
          <p:cNvSpPr/>
          <p:nvPr/>
        </p:nvSpPr>
        <p:spPr>
          <a:xfrm>
            <a:off x="457200" y="404664"/>
            <a:ext cx="8219256" cy="4714908"/>
          </a:xfrm>
          <a:prstGeom prst="horizontalScroll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«Дополнительное профессиональное образование направлено на ….. </a:t>
            </a: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обеспечение соответствия квалификации специалиста меняющимся условиям профессиональной деятельности и социальной среды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524000" y="5402243"/>
            <a:ext cx="74888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dirty="0" smtClean="0"/>
              <a:t>ФЗ «Об образовании в Российской Федерации» </a:t>
            </a:r>
          </a:p>
          <a:p>
            <a:pPr algn="r"/>
            <a:r>
              <a:rPr lang="ru-RU" sz="2800" dirty="0" smtClean="0"/>
              <a:t>Ст. 76 п. 1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1459445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23.05.2018</a:t>
            </a:fld>
            <a:endParaRPr lang="ru-RU" dirty="0"/>
          </a:p>
        </p:txBody>
      </p:sp>
      <p:graphicFrame>
        <p:nvGraphicFramePr>
          <p:cNvPr id="3" name="Содержимое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836792354"/>
              </p:ext>
            </p:extLst>
          </p:nvPr>
        </p:nvGraphicFramePr>
        <p:xfrm>
          <a:off x="251520" y="188641"/>
          <a:ext cx="8707902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34566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41881008"/>
              </p:ext>
            </p:extLst>
          </p:nvPr>
        </p:nvGraphicFramePr>
        <p:xfrm>
          <a:off x="142844" y="160333"/>
          <a:ext cx="8786874" cy="6561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F31E1-6C43-41D3-B9D1-C3E698AD4BD3}" type="datetime1">
              <a:rPr lang="ru-RU" smtClean="0"/>
              <a:pPr/>
              <a:t>23.05.2018</a:t>
            </a:fld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23.05.2018</a:t>
            </a:fld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971600" y="151478"/>
            <a:ext cx="7344816" cy="469210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Программа развития здравоохранения в Московской области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3768" y="637316"/>
            <a:ext cx="4320480" cy="469210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Охрана здоровья матери и ребенка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03848" y="1222006"/>
            <a:ext cx="5799484" cy="648072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Додипломная подготовка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Сестринское дело в педиатрии</a:t>
            </a:r>
            <a:endPara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0140" y="1378652"/>
            <a:ext cx="2539652" cy="898220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Детские ЛПО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стационарного типа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0140" y="4930404"/>
            <a:ext cx="2539652" cy="1090883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Детские ЛПО санаторно-курортного типа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60140" y="3979274"/>
            <a:ext cx="2539652" cy="745870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Учреждения родовспоможения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53468" y="2482133"/>
            <a:ext cx="2546324" cy="1291880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Детские ЛПО амбулаторно-поликлинического типа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03848" y="1985558"/>
            <a:ext cx="5804048" cy="722026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Профессиональная переподготовка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Сестринское дело в педиатрии</a:t>
            </a:r>
            <a:endPara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03848" y="2855795"/>
            <a:ext cx="5799484" cy="2517421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chemeClr val="tx1"/>
                </a:solidFill>
              </a:rPr>
              <a:t>Повышение квалификации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Сестринский уход 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за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новорожденными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Сестринская помощь детям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Первичная медико-санитарная помощь детям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Охрана здоровья детей и подростков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Сестринская помощь 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детям при хирургических заболеваниях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Сестринское дело 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в детской офтальмологии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Сестринское дело 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в детской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оториноларингологии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/>
              <a:cs typeface="Times New Roman"/>
            </a:endParaRPr>
          </a:p>
          <a:p>
            <a:pPr algn="ctr"/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03848" y="5475844"/>
            <a:ext cx="5799484" cy="1049499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Тематическое усовершенствование </a:t>
            </a:r>
          </a:p>
          <a:p>
            <a:r>
              <a:rPr lang="ru-RU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Вакцинопрофилактика</a:t>
            </a:r>
          </a:p>
          <a:p>
            <a:r>
              <a:rPr lang="ru-RU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Паллиативная медицинская помощь детям</a:t>
            </a:r>
            <a:endPara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26487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602B-83FB-4D26-B66B-53B5E4D1C9E4}" type="datetime1">
              <a:rPr lang="ru-RU" smtClean="0"/>
              <a:pPr/>
              <a:t>23.05.2018</a:t>
            </a:fld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3838040924"/>
              </p:ext>
            </p:extLst>
          </p:nvPr>
        </p:nvGraphicFramePr>
        <p:xfrm>
          <a:off x="285720" y="214290"/>
          <a:ext cx="8501122" cy="6383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6377975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2208</TotalTime>
  <Words>1136</Words>
  <Application>Microsoft Office PowerPoint</Application>
  <PresentationFormat>Экран (4:3)</PresentationFormat>
  <Paragraphs>221</Paragraphs>
  <Slides>23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Дополнительное профессиональное образование как основа повышения конкурентоспособности специалистов на рынке труда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Качество медицинской помощи</vt:lpstr>
      <vt:lpstr>Слайд 11</vt:lpstr>
      <vt:lpstr>Профессиональное обучение</vt:lpstr>
      <vt:lpstr>Аккредитация как контроль готовности к выполнению трудовых функций</vt:lpstr>
      <vt:lpstr>Структура нормативно-правового и методического регулирования процедуры аккредитации специалистов</vt:lpstr>
      <vt:lpstr>Ведомственные нормативные правовые акты Минздрава России</vt:lpstr>
      <vt:lpstr>Виды аккредитации специалистов</vt:lpstr>
      <vt:lpstr>Этапность внедрения аккредитации специалистов</vt:lpstr>
      <vt:lpstr>Этапы первичной и первичной специализированной аккредитации</vt:lpstr>
      <vt:lpstr>Оценка практических навыков (умений) в симулированных условиях </vt:lpstr>
      <vt:lpstr>Состав аккредитационных комиссий</vt:lpstr>
      <vt:lpstr>Слайд 21</vt:lpstr>
      <vt:lpstr>Эффективное сотрудничество – залог успеха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"Современные технологии профессионального развития специалистов со средним медицинским образованием - основа качества превентивной медицины".</dc:title>
  <dc:creator>Elisar</dc:creator>
  <cp:lastModifiedBy>dpo</cp:lastModifiedBy>
  <cp:revision>317</cp:revision>
  <cp:lastPrinted>2018-05-12T16:02:00Z</cp:lastPrinted>
  <dcterms:created xsi:type="dcterms:W3CDTF">2017-11-27T08:40:20Z</dcterms:created>
  <dcterms:modified xsi:type="dcterms:W3CDTF">2018-05-23T05:26:23Z</dcterms:modified>
</cp:coreProperties>
</file>